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88" r:id="rId6"/>
    <p:sldId id="259" r:id="rId7"/>
    <p:sldId id="260" r:id="rId8"/>
    <p:sldId id="292" r:id="rId9"/>
    <p:sldId id="294" r:id="rId10"/>
    <p:sldId id="289" r:id="rId11"/>
    <p:sldId id="293" r:id="rId12"/>
    <p:sldId id="283" r:id="rId13"/>
    <p:sldId id="291" r:id="rId14"/>
    <p:sldId id="290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612" autoAdjust="0"/>
  </p:normalViewPr>
  <p:slideViewPr>
    <p:cSldViewPr snapToGrid="0">
      <p:cViewPr varScale="1">
        <p:scale>
          <a:sx n="81" d="100"/>
          <a:sy n="81" d="100"/>
        </p:scale>
        <p:origin x="112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414AB-7F6F-4721-9DE4-6C87ADA268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543C0E-217A-4D67-9A29-3AF60B9CC219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dirty="0"/>
            <a:t>I. </a:t>
          </a:r>
          <a:r>
            <a:rPr lang="es-MX" dirty="0" err="1"/>
            <a:t>Relational</a:t>
          </a:r>
          <a:r>
            <a:rPr lang="es-MX" dirty="0"/>
            <a:t> </a:t>
          </a:r>
          <a:r>
            <a:rPr lang="es-MX" dirty="0" err="1"/>
            <a:t>Database</a:t>
          </a:r>
          <a:r>
            <a:rPr lang="es-MX" dirty="0"/>
            <a:t> </a:t>
          </a:r>
          <a:r>
            <a:rPr lang="es-MX" dirty="0" err="1"/>
            <a:t>Modeling</a:t>
          </a:r>
          <a:r>
            <a:rPr lang="es-MX" dirty="0"/>
            <a:t> </a:t>
          </a:r>
          <a:endParaRPr lang="en-US" dirty="0"/>
        </a:p>
      </dgm:t>
    </dgm:pt>
    <dgm:pt modelId="{56604DFB-9124-4545-A959-EBE777A416E9}" type="parTrans" cxnId="{076257F0-D225-4F38-9229-4718AF3B06EF}">
      <dgm:prSet/>
      <dgm:spPr/>
      <dgm:t>
        <a:bodyPr/>
        <a:lstStyle/>
        <a:p>
          <a:endParaRPr lang="en-US"/>
        </a:p>
      </dgm:t>
    </dgm:pt>
    <dgm:pt modelId="{9195B7DA-A470-43FE-A6A8-38D6DCC83707}" type="sibTrans" cxnId="{076257F0-D225-4F38-9229-4718AF3B06EF}">
      <dgm:prSet/>
      <dgm:spPr/>
      <dgm:t>
        <a:bodyPr/>
        <a:lstStyle/>
        <a:p>
          <a:endParaRPr lang="en-US"/>
        </a:p>
      </dgm:t>
    </dgm:pt>
    <dgm:pt modelId="{A1CEF995-69FE-40A6-B004-02D1D32BEE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 dirty="0"/>
            <a:t>1.1 </a:t>
          </a:r>
          <a:r>
            <a:rPr lang="es-MX" sz="1700" dirty="0" err="1"/>
            <a:t>Relational</a:t>
          </a:r>
          <a:r>
            <a:rPr lang="es-MX" sz="1700" dirty="0"/>
            <a:t> </a:t>
          </a:r>
          <a:r>
            <a:rPr lang="es-MX" sz="1700" dirty="0" err="1"/>
            <a:t>model</a:t>
          </a:r>
          <a:r>
            <a:rPr lang="es-MX" sz="1700" dirty="0"/>
            <a:t> </a:t>
          </a:r>
          <a:r>
            <a:rPr lang="es-MX" sz="1700" dirty="0" err="1"/>
            <a:t>basics</a:t>
          </a:r>
          <a:endParaRPr lang="en-US" sz="1700" dirty="0"/>
        </a:p>
      </dgm:t>
    </dgm:pt>
    <dgm:pt modelId="{9855D668-FE0A-4BEA-96C9-A4DB797902BD}" type="parTrans" cxnId="{A1384DA8-EFB4-4C2F-A26D-23CD454042E9}">
      <dgm:prSet/>
      <dgm:spPr/>
      <dgm:t>
        <a:bodyPr/>
        <a:lstStyle/>
        <a:p>
          <a:endParaRPr lang="en-US"/>
        </a:p>
      </dgm:t>
    </dgm:pt>
    <dgm:pt modelId="{481E85A0-69F7-4C8C-A22C-FD2E87ED60A6}" type="sibTrans" cxnId="{A1384DA8-EFB4-4C2F-A26D-23CD454042E9}">
      <dgm:prSet/>
      <dgm:spPr/>
      <dgm:t>
        <a:bodyPr/>
        <a:lstStyle/>
        <a:p>
          <a:endParaRPr lang="en-US"/>
        </a:p>
      </dgm:t>
    </dgm:pt>
    <dgm:pt modelId="{86612B9D-2515-454B-B69C-2988CF5ED7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 dirty="0"/>
            <a:t>1.2 </a:t>
          </a:r>
          <a:r>
            <a:rPr lang="es-MX" sz="1700" dirty="0" err="1"/>
            <a:t>Relational</a:t>
          </a:r>
          <a:r>
            <a:rPr lang="es-MX" sz="1700" dirty="0"/>
            <a:t> algebra</a:t>
          </a:r>
          <a:endParaRPr lang="en-US" sz="1700" dirty="0"/>
        </a:p>
      </dgm:t>
    </dgm:pt>
    <dgm:pt modelId="{F279DBEB-D35F-4471-BAC2-B7E56644CA7B}" type="parTrans" cxnId="{D9FC1614-8D1E-48DE-B718-D2C0720CD1ED}">
      <dgm:prSet/>
      <dgm:spPr/>
      <dgm:t>
        <a:bodyPr/>
        <a:lstStyle/>
        <a:p>
          <a:endParaRPr lang="en-US"/>
        </a:p>
      </dgm:t>
    </dgm:pt>
    <dgm:pt modelId="{F90EF0FF-7225-49F1-BAFD-B86FC17F217E}" type="sibTrans" cxnId="{D9FC1614-8D1E-48DE-B718-D2C0720CD1ED}">
      <dgm:prSet/>
      <dgm:spPr/>
      <dgm:t>
        <a:bodyPr/>
        <a:lstStyle/>
        <a:p>
          <a:endParaRPr lang="en-US"/>
        </a:p>
      </dgm:t>
    </dgm:pt>
    <dgm:pt modelId="{BE1D7AA5-D7FC-402C-B16F-7FDB8491D4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 dirty="0"/>
            <a:t>1.3 </a:t>
          </a:r>
          <a:r>
            <a:rPr lang="es-MX" sz="1700" dirty="0" err="1"/>
            <a:t>Relational</a:t>
          </a:r>
          <a:r>
            <a:rPr lang="es-MX" sz="1700" dirty="0"/>
            <a:t> </a:t>
          </a:r>
          <a:r>
            <a:rPr lang="es-MX" sz="1700" dirty="0" err="1"/>
            <a:t>database</a:t>
          </a:r>
          <a:r>
            <a:rPr lang="es-MX" sz="1700" dirty="0"/>
            <a:t> </a:t>
          </a:r>
          <a:r>
            <a:rPr lang="es-MX" sz="1700" dirty="0" err="1"/>
            <a:t>design</a:t>
          </a:r>
          <a:endParaRPr lang="en-US" sz="1700" dirty="0"/>
        </a:p>
      </dgm:t>
    </dgm:pt>
    <dgm:pt modelId="{0E3A17AA-D89A-483F-8767-5AAFBE0FFCCB}" type="parTrans" cxnId="{60799375-B6A9-4102-A693-45B879E0E963}">
      <dgm:prSet/>
      <dgm:spPr/>
      <dgm:t>
        <a:bodyPr/>
        <a:lstStyle/>
        <a:p>
          <a:endParaRPr lang="en-US"/>
        </a:p>
      </dgm:t>
    </dgm:pt>
    <dgm:pt modelId="{F1E89F5E-9F00-4319-A475-88DC31EFBC28}" type="sibTrans" cxnId="{60799375-B6A9-4102-A693-45B879E0E963}">
      <dgm:prSet/>
      <dgm:spPr/>
      <dgm:t>
        <a:bodyPr/>
        <a:lstStyle/>
        <a:p>
          <a:endParaRPr lang="en-US"/>
        </a:p>
      </dgm:t>
    </dgm:pt>
    <dgm:pt modelId="{453CF4EA-B1DF-4B61-971B-EB28C389C4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 dirty="0"/>
            <a:t>1.4 SQL </a:t>
          </a:r>
          <a:r>
            <a:rPr lang="es-MX" sz="1700" dirty="0" err="1"/>
            <a:t>basics</a:t>
          </a:r>
          <a:endParaRPr lang="en-US" sz="1700" dirty="0"/>
        </a:p>
      </dgm:t>
    </dgm:pt>
    <dgm:pt modelId="{D76F42FA-A944-4948-BFE5-5716FA2F0AD4}" type="parTrans" cxnId="{EAA3CE06-7236-4CBE-B4FF-AB178990A5C3}">
      <dgm:prSet/>
      <dgm:spPr/>
      <dgm:t>
        <a:bodyPr/>
        <a:lstStyle/>
        <a:p>
          <a:endParaRPr lang="en-US"/>
        </a:p>
      </dgm:t>
    </dgm:pt>
    <dgm:pt modelId="{E851D5C2-85A5-425D-8F14-3D0DD7701113}" type="sibTrans" cxnId="{EAA3CE06-7236-4CBE-B4FF-AB178990A5C3}">
      <dgm:prSet/>
      <dgm:spPr/>
      <dgm:t>
        <a:bodyPr/>
        <a:lstStyle/>
        <a:p>
          <a:endParaRPr lang="en-US"/>
        </a:p>
      </dgm:t>
    </dgm:pt>
    <dgm:pt modelId="{271A815E-6E7E-4CE7-AEBF-C01D593EAEBF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dirty="0"/>
            <a:t>II. </a:t>
          </a:r>
          <a:r>
            <a:rPr lang="es-MX" dirty="0" err="1"/>
            <a:t>Semistructured</a:t>
          </a:r>
          <a:r>
            <a:rPr lang="es-MX" dirty="0"/>
            <a:t> Data-</a:t>
          </a:r>
          <a:r>
            <a:rPr lang="es-MX" dirty="0" err="1"/>
            <a:t>model</a:t>
          </a:r>
          <a:r>
            <a:rPr lang="es-MX" dirty="0"/>
            <a:t> </a:t>
          </a:r>
          <a:r>
            <a:rPr lang="es-MX" dirty="0" err="1"/>
            <a:t>Basics</a:t>
          </a:r>
          <a:r>
            <a:rPr lang="es-MX" dirty="0"/>
            <a:t> </a:t>
          </a:r>
          <a:endParaRPr lang="en-US" dirty="0"/>
        </a:p>
      </dgm:t>
    </dgm:pt>
    <dgm:pt modelId="{F25B2FC2-B4BC-4E38-840D-644A6FAD4808}" type="parTrans" cxnId="{6F3AB966-BCAD-424B-9F19-50E550F3AB61}">
      <dgm:prSet/>
      <dgm:spPr/>
      <dgm:t>
        <a:bodyPr/>
        <a:lstStyle/>
        <a:p>
          <a:endParaRPr lang="en-US"/>
        </a:p>
      </dgm:t>
    </dgm:pt>
    <dgm:pt modelId="{2736FD6E-91C6-49EB-A064-B7C0350899CB}" type="sibTrans" cxnId="{6F3AB966-BCAD-424B-9F19-50E550F3AB61}">
      <dgm:prSet/>
      <dgm:spPr/>
      <dgm:t>
        <a:bodyPr/>
        <a:lstStyle/>
        <a:p>
          <a:endParaRPr lang="en-US"/>
        </a:p>
      </dgm:t>
    </dgm:pt>
    <dgm:pt modelId="{8CE9E34A-6C4C-4CE0-B756-6139619C19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 dirty="0"/>
            <a:t>2.1 </a:t>
          </a:r>
          <a:r>
            <a:rPr lang="es-MX" sz="1700" dirty="0" err="1"/>
            <a:t>The</a:t>
          </a:r>
          <a:r>
            <a:rPr lang="es-MX" sz="1700" dirty="0"/>
            <a:t> </a:t>
          </a:r>
          <a:r>
            <a:rPr lang="es-MX" sz="1700" dirty="0" err="1"/>
            <a:t>semistructured</a:t>
          </a:r>
          <a:r>
            <a:rPr lang="es-MX" sz="1700" dirty="0"/>
            <a:t> data-</a:t>
          </a:r>
          <a:r>
            <a:rPr lang="es-MX" sz="1700" dirty="0" err="1"/>
            <a:t>model</a:t>
          </a:r>
          <a:endParaRPr lang="en-US" sz="1700" dirty="0"/>
        </a:p>
      </dgm:t>
    </dgm:pt>
    <dgm:pt modelId="{A35659BB-181E-447E-9A0A-EE6DA629AF5A}" type="parTrans" cxnId="{55335700-62C6-4853-8C5C-4212C49EEB45}">
      <dgm:prSet/>
      <dgm:spPr/>
      <dgm:t>
        <a:bodyPr/>
        <a:lstStyle/>
        <a:p>
          <a:endParaRPr lang="en-US"/>
        </a:p>
      </dgm:t>
    </dgm:pt>
    <dgm:pt modelId="{7AD71E30-6107-4AF4-9B7D-295307303114}" type="sibTrans" cxnId="{55335700-62C6-4853-8C5C-4212C49EEB45}">
      <dgm:prSet/>
      <dgm:spPr/>
      <dgm:t>
        <a:bodyPr/>
        <a:lstStyle/>
        <a:p>
          <a:endParaRPr lang="en-US"/>
        </a:p>
      </dgm:t>
    </dgm:pt>
    <dgm:pt modelId="{1DE20F6A-205E-4E3B-9138-6A4EC6EF77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 dirty="0"/>
            <a:t>2.2 </a:t>
          </a:r>
          <a:r>
            <a:rPr lang="es-MX" sz="1700" dirty="0" err="1"/>
            <a:t>Programming</a:t>
          </a:r>
          <a:r>
            <a:rPr lang="es-MX" sz="1700" dirty="0"/>
            <a:t> </a:t>
          </a:r>
          <a:r>
            <a:rPr lang="es-MX" sz="1700" dirty="0" err="1"/>
            <a:t>languages</a:t>
          </a:r>
          <a:r>
            <a:rPr lang="es-MX" sz="1700" dirty="0"/>
            <a:t> </a:t>
          </a:r>
          <a:r>
            <a:rPr lang="es-MX" sz="1700" dirty="0" err="1"/>
            <a:t>for</a:t>
          </a:r>
          <a:r>
            <a:rPr lang="es-MX" sz="1700" dirty="0"/>
            <a:t> XML</a:t>
          </a:r>
          <a:endParaRPr lang="en-US" sz="1700" dirty="0"/>
        </a:p>
      </dgm:t>
    </dgm:pt>
    <dgm:pt modelId="{CD1FF49F-2966-4F1B-9C97-07338522A4DD}" type="parTrans" cxnId="{FCC0E19E-DD08-4773-926C-DD344C5AAD55}">
      <dgm:prSet/>
      <dgm:spPr/>
      <dgm:t>
        <a:bodyPr/>
        <a:lstStyle/>
        <a:p>
          <a:endParaRPr lang="en-US"/>
        </a:p>
      </dgm:t>
    </dgm:pt>
    <dgm:pt modelId="{665E5463-A3C7-4928-9743-B0E761E72736}" type="sibTrans" cxnId="{FCC0E19E-DD08-4773-926C-DD344C5AAD55}">
      <dgm:prSet/>
      <dgm:spPr/>
      <dgm:t>
        <a:bodyPr/>
        <a:lstStyle/>
        <a:p>
          <a:endParaRPr lang="en-US"/>
        </a:p>
      </dgm:t>
    </dgm:pt>
    <dgm:pt modelId="{7F64AFB7-6E32-40AA-8EC8-FFF10EAAF2C2}" type="pres">
      <dgm:prSet presAssocID="{9BB414AB-7F6F-4721-9DE4-6C87ADA26881}" presName="root" presStyleCnt="0">
        <dgm:presLayoutVars>
          <dgm:dir/>
          <dgm:resizeHandles val="exact"/>
        </dgm:presLayoutVars>
      </dgm:prSet>
      <dgm:spPr/>
    </dgm:pt>
    <dgm:pt modelId="{1453E116-E802-4C2A-A6F4-EED0184D0539}" type="pres">
      <dgm:prSet presAssocID="{86543C0E-217A-4D67-9A29-3AF60B9CC219}" presName="compNode" presStyleCnt="0"/>
      <dgm:spPr/>
    </dgm:pt>
    <dgm:pt modelId="{69BFCBA9-5749-4BC7-A52B-768FC8398E08}" type="pres">
      <dgm:prSet presAssocID="{86543C0E-217A-4D67-9A29-3AF60B9CC219}" presName="bgRect" presStyleLbl="bgShp" presStyleIdx="0" presStyleCnt="2" custScaleY="118342"/>
      <dgm:spPr>
        <a:solidFill>
          <a:schemeClr val="accent1">
            <a:lumMod val="60000"/>
            <a:lumOff val="40000"/>
          </a:schemeClr>
        </a:solidFill>
      </dgm:spPr>
    </dgm:pt>
    <dgm:pt modelId="{664790B3-9EB6-4BE7-9C05-96031112D81A}" type="pres">
      <dgm:prSet presAssocID="{86543C0E-217A-4D67-9A29-3AF60B9CC2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B67B3C69-353C-491A-B0CE-F3E00748E9E6}" type="pres">
      <dgm:prSet presAssocID="{86543C0E-217A-4D67-9A29-3AF60B9CC219}" presName="spaceRect" presStyleCnt="0"/>
      <dgm:spPr/>
    </dgm:pt>
    <dgm:pt modelId="{947E9E98-EEF9-4582-BBFB-81A2E4CC6250}" type="pres">
      <dgm:prSet presAssocID="{86543C0E-217A-4D67-9A29-3AF60B9CC219}" presName="parTx" presStyleLbl="revTx" presStyleIdx="0" presStyleCnt="4" custLinFactNeighborX="-5658" custLinFactNeighborY="1859">
        <dgm:presLayoutVars>
          <dgm:chMax val="0"/>
          <dgm:chPref val="0"/>
        </dgm:presLayoutVars>
      </dgm:prSet>
      <dgm:spPr/>
    </dgm:pt>
    <dgm:pt modelId="{BF560991-3A81-408C-A9C7-76B6ACCEF3E6}" type="pres">
      <dgm:prSet presAssocID="{86543C0E-217A-4D67-9A29-3AF60B9CC219}" presName="desTx" presStyleLbl="revTx" presStyleIdx="1" presStyleCnt="4" custScaleY="116396" custLinFactNeighborX="6271" custLinFactNeighborY="1859">
        <dgm:presLayoutVars/>
      </dgm:prSet>
      <dgm:spPr/>
    </dgm:pt>
    <dgm:pt modelId="{E42BD366-017C-4FED-919C-3465DB0224E4}" type="pres">
      <dgm:prSet presAssocID="{9195B7DA-A470-43FE-A6A8-38D6DCC83707}" presName="sibTrans" presStyleCnt="0"/>
      <dgm:spPr/>
    </dgm:pt>
    <dgm:pt modelId="{9FB05E87-D5B4-44CE-9C58-A7A577B25937}" type="pres">
      <dgm:prSet presAssocID="{271A815E-6E7E-4CE7-AEBF-C01D593EAEBF}" presName="compNode" presStyleCnt="0"/>
      <dgm:spPr/>
    </dgm:pt>
    <dgm:pt modelId="{B77E6557-C7FD-4F20-AD89-6A245F90A28C}" type="pres">
      <dgm:prSet presAssocID="{271A815E-6E7E-4CE7-AEBF-C01D593EAEBF}" presName="bgRect" presStyleLbl="bgShp" presStyleIdx="1" presStyleCnt="2" custLinFactNeighborY="-903"/>
      <dgm:spPr>
        <a:solidFill>
          <a:schemeClr val="accent1">
            <a:lumMod val="60000"/>
            <a:lumOff val="40000"/>
          </a:schemeClr>
        </a:solidFill>
      </dgm:spPr>
    </dgm:pt>
    <dgm:pt modelId="{87E9FF26-216C-45B5-9C53-FBC7F58AFADD}" type="pres">
      <dgm:prSet presAssocID="{271A815E-6E7E-4CE7-AEBF-C01D593EAEB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54E3F6E2-C271-4A74-916D-F61750C01965}" type="pres">
      <dgm:prSet presAssocID="{271A815E-6E7E-4CE7-AEBF-C01D593EAEBF}" presName="spaceRect" presStyleCnt="0"/>
      <dgm:spPr/>
    </dgm:pt>
    <dgm:pt modelId="{225D28EB-D2DC-4668-948E-45EF330DDE5E}" type="pres">
      <dgm:prSet presAssocID="{271A815E-6E7E-4CE7-AEBF-C01D593EAEBF}" presName="parTx" presStyleLbl="revTx" presStyleIdx="2" presStyleCnt="4" custScaleX="107698" custLinFactNeighborX="-2058" custLinFactNeighborY="930">
        <dgm:presLayoutVars>
          <dgm:chMax val="0"/>
          <dgm:chPref val="0"/>
        </dgm:presLayoutVars>
      </dgm:prSet>
      <dgm:spPr/>
    </dgm:pt>
    <dgm:pt modelId="{42B1A990-C0EC-400C-BB75-8B8971763E04}" type="pres">
      <dgm:prSet presAssocID="{271A815E-6E7E-4CE7-AEBF-C01D593EAEBF}" presName="desTx" presStyleLbl="revTx" presStyleIdx="3" presStyleCnt="4" custLinFactNeighborX="5701" custLinFactNeighborY="-1859">
        <dgm:presLayoutVars/>
      </dgm:prSet>
      <dgm:spPr/>
    </dgm:pt>
  </dgm:ptLst>
  <dgm:cxnLst>
    <dgm:cxn modelId="{55335700-62C6-4853-8C5C-4212C49EEB45}" srcId="{271A815E-6E7E-4CE7-AEBF-C01D593EAEBF}" destId="{8CE9E34A-6C4C-4CE0-B756-6139619C19F1}" srcOrd="0" destOrd="0" parTransId="{A35659BB-181E-447E-9A0A-EE6DA629AF5A}" sibTransId="{7AD71E30-6107-4AF4-9B7D-295307303114}"/>
    <dgm:cxn modelId="{EAA3CE06-7236-4CBE-B4FF-AB178990A5C3}" srcId="{86543C0E-217A-4D67-9A29-3AF60B9CC219}" destId="{453CF4EA-B1DF-4B61-971B-EB28C389C491}" srcOrd="3" destOrd="0" parTransId="{D76F42FA-A944-4948-BFE5-5716FA2F0AD4}" sibTransId="{E851D5C2-85A5-425D-8F14-3D0DD7701113}"/>
    <dgm:cxn modelId="{D9FC1614-8D1E-48DE-B718-D2C0720CD1ED}" srcId="{86543C0E-217A-4D67-9A29-3AF60B9CC219}" destId="{86612B9D-2515-454B-B69C-2988CF5ED747}" srcOrd="1" destOrd="0" parTransId="{F279DBEB-D35F-4471-BAC2-B7E56644CA7B}" sibTransId="{F90EF0FF-7225-49F1-BAFD-B86FC17F217E}"/>
    <dgm:cxn modelId="{236EB218-AA0A-4CBD-AC64-437DA0013911}" type="presOf" srcId="{453CF4EA-B1DF-4B61-971B-EB28C389C491}" destId="{BF560991-3A81-408C-A9C7-76B6ACCEF3E6}" srcOrd="0" destOrd="3" presId="urn:microsoft.com/office/officeart/2018/2/layout/IconVerticalSolidList"/>
    <dgm:cxn modelId="{407C5B30-330D-436D-8BA9-1B22C6717B3D}" type="presOf" srcId="{86612B9D-2515-454B-B69C-2988CF5ED747}" destId="{BF560991-3A81-408C-A9C7-76B6ACCEF3E6}" srcOrd="0" destOrd="1" presId="urn:microsoft.com/office/officeart/2018/2/layout/IconVerticalSolidList"/>
    <dgm:cxn modelId="{2B4D055B-9435-4556-A718-9C233A7119D7}" type="presOf" srcId="{271A815E-6E7E-4CE7-AEBF-C01D593EAEBF}" destId="{225D28EB-D2DC-4668-948E-45EF330DDE5E}" srcOrd="0" destOrd="0" presId="urn:microsoft.com/office/officeart/2018/2/layout/IconVerticalSolidList"/>
    <dgm:cxn modelId="{6F3AB966-BCAD-424B-9F19-50E550F3AB61}" srcId="{9BB414AB-7F6F-4721-9DE4-6C87ADA26881}" destId="{271A815E-6E7E-4CE7-AEBF-C01D593EAEBF}" srcOrd="1" destOrd="0" parTransId="{F25B2FC2-B4BC-4E38-840D-644A6FAD4808}" sibTransId="{2736FD6E-91C6-49EB-A064-B7C0350899CB}"/>
    <dgm:cxn modelId="{0F071E4D-943F-4E2C-AA88-06D7E082F596}" type="presOf" srcId="{9BB414AB-7F6F-4721-9DE4-6C87ADA26881}" destId="{7F64AFB7-6E32-40AA-8EC8-FFF10EAAF2C2}" srcOrd="0" destOrd="0" presId="urn:microsoft.com/office/officeart/2018/2/layout/IconVerticalSolidList"/>
    <dgm:cxn modelId="{60799375-B6A9-4102-A693-45B879E0E963}" srcId="{86543C0E-217A-4D67-9A29-3AF60B9CC219}" destId="{BE1D7AA5-D7FC-402C-B16F-7FDB8491D4D6}" srcOrd="2" destOrd="0" parTransId="{0E3A17AA-D89A-483F-8767-5AAFBE0FFCCB}" sibTransId="{F1E89F5E-9F00-4319-A475-88DC31EFBC28}"/>
    <dgm:cxn modelId="{4AB80778-01A2-499B-AED8-1257F83F61E7}" type="presOf" srcId="{8CE9E34A-6C4C-4CE0-B756-6139619C19F1}" destId="{42B1A990-C0EC-400C-BB75-8B8971763E04}" srcOrd="0" destOrd="0" presId="urn:microsoft.com/office/officeart/2018/2/layout/IconVerticalSolidList"/>
    <dgm:cxn modelId="{E7F4F58D-5AE3-42DE-A5BD-F9F0B9175F4D}" type="presOf" srcId="{A1CEF995-69FE-40A6-B004-02D1D32BEE61}" destId="{BF560991-3A81-408C-A9C7-76B6ACCEF3E6}" srcOrd="0" destOrd="0" presId="urn:microsoft.com/office/officeart/2018/2/layout/IconVerticalSolidList"/>
    <dgm:cxn modelId="{FCC0E19E-DD08-4773-926C-DD344C5AAD55}" srcId="{271A815E-6E7E-4CE7-AEBF-C01D593EAEBF}" destId="{1DE20F6A-205E-4E3B-9138-6A4EC6EF7709}" srcOrd="1" destOrd="0" parTransId="{CD1FF49F-2966-4F1B-9C97-07338522A4DD}" sibTransId="{665E5463-A3C7-4928-9743-B0E761E72736}"/>
    <dgm:cxn modelId="{C0383DA6-002F-4A03-AD74-EEE118DA71EE}" type="presOf" srcId="{BE1D7AA5-D7FC-402C-B16F-7FDB8491D4D6}" destId="{BF560991-3A81-408C-A9C7-76B6ACCEF3E6}" srcOrd="0" destOrd="2" presId="urn:microsoft.com/office/officeart/2018/2/layout/IconVerticalSolidList"/>
    <dgm:cxn modelId="{A1384DA8-EFB4-4C2F-A26D-23CD454042E9}" srcId="{86543C0E-217A-4D67-9A29-3AF60B9CC219}" destId="{A1CEF995-69FE-40A6-B004-02D1D32BEE61}" srcOrd="0" destOrd="0" parTransId="{9855D668-FE0A-4BEA-96C9-A4DB797902BD}" sibTransId="{481E85A0-69F7-4C8C-A22C-FD2E87ED60A6}"/>
    <dgm:cxn modelId="{B77C21D0-8836-4D7B-99F4-2499315E1531}" type="presOf" srcId="{1DE20F6A-205E-4E3B-9138-6A4EC6EF7709}" destId="{42B1A990-C0EC-400C-BB75-8B8971763E04}" srcOrd="0" destOrd="1" presId="urn:microsoft.com/office/officeart/2018/2/layout/IconVerticalSolidList"/>
    <dgm:cxn modelId="{B73429D0-A51A-4D43-BEC6-B381BBF593FE}" type="presOf" srcId="{86543C0E-217A-4D67-9A29-3AF60B9CC219}" destId="{947E9E98-EEF9-4582-BBFB-81A2E4CC6250}" srcOrd="0" destOrd="0" presId="urn:microsoft.com/office/officeart/2018/2/layout/IconVerticalSolidList"/>
    <dgm:cxn modelId="{076257F0-D225-4F38-9229-4718AF3B06EF}" srcId="{9BB414AB-7F6F-4721-9DE4-6C87ADA26881}" destId="{86543C0E-217A-4D67-9A29-3AF60B9CC219}" srcOrd="0" destOrd="0" parTransId="{56604DFB-9124-4545-A959-EBE777A416E9}" sibTransId="{9195B7DA-A470-43FE-A6A8-38D6DCC83707}"/>
    <dgm:cxn modelId="{A91DA85A-26C9-4232-A0A6-2FA9D32AF784}" type="presParOf" srcId="{7F64AFB7-6E32-40AA-8EC8-FFF10EAAF2C2}" destId="{1453E116-E802-4C2A-A6F4-EED0184D0539}" srcOrd="0" destOrd="0" presId="urn:microsoft.com/office/officeart/2018/2/layout/IconVerticalSolidList"/>
    <dgm:cxn modelId="{B541C095-7D0D-4312-80B5-34875D531C97}" type="presParOf" srcId="{1453E116-E802-4C2A-A6F4-EED0184D0539}" destId="{69BFCBA9-5749-4BC7-A52B-768FC8398E08}" srcOrd="0" destOrd="0" presId="urn:microsoft.com/office/officeart/2018/2/layout/IconVerticalSolidList"/>
    <dgm:cxn modelId="{40CCDEC7-A86C-46F8-8826-ED17A4C74757}" type="presParOf" srcId="{1453E116-E802-4C2A-A6F4-EED0184D0539}" destId="{664790B3-9EB6-4BE7-9C05-96031112D81A}" srcOrd="1" destOrd="0" presId="urn:microsoft.com/office/officeart/2018/2/layout/IconVerticalSolidList"/>
    <dgm:cxn modelId="{A7996A03-EF26-4770-A576-7EF135E4EB66}" type="presParOf" srcId="{1453E116-E802-4C2A-A6F4-EED0184D0539}" destId="{B67B3C69-353C-491A-B0CE-F3E00748E9E6}" srcOrd="2" destOrd="0" presId="urn:microsoft.com/office/officeart/2018/2/layout/IconVerticalSolidList"/>
    <dgm:cxn modelId="{453FE4C4-5CDF-412C-ABA1-7BF5696C2050}" type="presParOf" srcId="{1453E116-E802-4C2A-A6F4-EED0184D0539}" destId="{947E9E98-EEF9-4582-BBFB-81A2E4CC6250}" srcOrd="3" destOrd="0" presId="urn:microsoft.com/office/officeart/2018/2/layout/IconVerticalSolidList"/>
    <dgm:cxn modelId="{968E0CAB-9C93-4D4C-8F79-27ADC9E32CBB}" type="presParOf" srcId="{1453E116-E802-4C2A-A6F4-EED0184D0539}" destId="{BF560991-3A81-408C-A9C7-76B6ACCEF3E6}" srcOrd="4" destOrd="0" presId="urn:microsoft.com/office/officeart/2018/2/layout/IconVerticalSolidList"/>
    <dgm:cxn modelId="{5D41A36B-ADD7-42AA-A528-DB7E7950BE53}" type="presParOf" srcId="{7F64AFB7-6E32-40AA-8EC8-FFF10EAAF2C2}" destId="{E42BD366-017C-4FED-919C-3465DB0224E4}" srcOrd="1" destOrd="0" presId="urn:microsoft.com/office/officeart/2018/2/layout/IconVerticalSolidList"/>
    <dgm:cxn modelId="{C170797E-2973-4D6E-9AEA-1131907E366F}" type="presParOf" srcId="{7F64AFB7-6E32-40AA-8EC8-FFF10EAAF2C2}" destId="{9FB05E87-D5B4-44CE-9C58-A7A577B25937}" srcOrd="2" destOrd="0" presId="urn:microsoft.com/office/officeart/2018/2/layout/IconVerticalSolidList"/>
    <dgm:cxn modelId="{517293DD-6C49-46C9-BCB1-8170F5AB09D9}" type="presParOf" srcId="{9FB05E87-D5B4-44CE-9C58-A7A577B25937}" destId="{B77E6557-C7FD-4F20-AD89-6A245F90A28C}" srcOrd="0" destOrd="0" presId="urn:microsoft.com/office/officeart/2018/2/layout/IconVerticalSolidList"/>
    <dgm:cxn modelId="{AF14DD76-A408-4FF8-BD7B-706634629D77}" type="presParOf" srcId="{9FB05E87-D5B4-44CE-9C58-A7A577B25937}" destId="{87E9FF26-216C-45B5-9C53-FBC7F58AFADD}" srcOrd="1" destOrd="0" presId="urn:microsoft.com/office/officeart/2018/2/layout/IconVerticalSolidList"/>
    <dgm:cxn modelId="{A28A10DC-74C9-4DAC-8C2B-9B53650EB0A9}" type="presParOf" srcId="{9FB05E87-D5B4-44CE-9C58-A7A577B25937}" destId="{54E3F6E2-C271-4A74-916D-F61750C01965}" srcOrd="2" destOrd="0" presId="urn:microsoft.com/office/officeart/2018/2/layout/IconVerticalSolidList"/>
    <dgm:cxn modelId="{63BC054B-F1A8-4F00-835F-DF3849537A29}" type="presParOf" srcId="{9FB05E87-D5B4-44CE-9C58-A7A577B25937}" destId="{225D28EB-D2DC-4668-948E-45EF330DDE5E}" srcOrd="3" destOrd="0" presId="urn:microsoft.com/office/officeart/2018/2/layout/IconVerticalSolidList"/>
    <dgm:cxn modelId="{7A1B980C-84F2-416A-B37C-A56EF1F90A00}" type="presParOf" srcId="{9FB05E87-D5B4-44CE-9C58-A7A577B25937}" destId="{42B1A990-C0EC-400C-BB75-8B8971763E0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414AB-7F6F-4721-9DE4-6C87ADA268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543C0E-217A-4D67-9A29-3AF60B9CC2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2300" dirty="0"/>
            <a:t>III. </a:t>
          </a:r>
          <a:r>
            <a:rPr lang="es-MX" sz="2300" dirty="0" err="1"/>
            <a:t>Database</a:t>
          </a:r>
          <a:r>
            <a:rPr lang="es-MX" sz="2300" dirty="0"/>
            <a:t> </a:t>
          </a:r>
          <a:r>
            <a:rPr lang="es-MX" sz="2300" dirty="0" err="1"/>
            <a:t>Systems</a:t>
          </a:r>
          <a:r>
            <a:rPr lang="es-MX" sz="2300" dirty="0"/>
            <a:t> </a:t>
          </a:r>
          <a:r>
            <a:rPr lang="es-MX" sz="2300" dirty="0" err="1"/>
            <a:t>Implementation</a:t>
          </a:r>
          <a:r>
            <a:rPr lang="es-MX" sz="2300" dirty="0"/>
            <a:t> </a:t>
          </a:r>
          <a:endParaRPr lang="en-US" sz="2300" dirty="0"/>
        </a:p>
      </dgm:t>
    </dgm:pt>
    <dgm:pt modelId="{56604DFB-9124-4545-A959-EBE777A416E9}" type="parTrans" cxnId="{076257F0-D225-4F38-9229-4718AF3B06EF}">
      <dgm:prSet/>
      <dgm:spPr/>
      <dgm:t>
        <a:bodyPr/>
        <a:lstStyle/>
        <a:p>
          <a:endParaRPr lang="en-US"/>
        </a:p>
      </dgm:t>
    </dgm:pt>
    <dgm:pt modelId="{9195B7DA-A470-43FE-A6A8-38D6DCC83707}" type="sibTrans" cxnId="{076257F0-D225-4F38-9229-4718AF3B06EF}">
      <dgm:prSet/>
      <dgm:spPr/>
      <dgm:t>
        <a:bodyPr/>
        <a:lstStyle/>
        <a:p>
          <a:endParaRPr lang="en-US"/>
        </a:p>
      </dgm:t>
    </dgm:pt>
    <dgm:pt modelId="{A1CEF995-69FE-40A6-B004-02D1D32BEE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600" dirty="0"/>
            <a:t>3.1 </a:t>
          </a:r>
          <a:r>
            <a:rPr lang="es-MX" sz="1600" dirty="0" err="1"/>
            <a:t>Index</a:t>
          </a:r>
          <a:r>
            <a:rPr lang="es-MX" sz="1600" dirty="0"/>
            <a:t> </a:t>
          </a:r>
          <a:r>
            <a:rPr lang="es-MX" sz="1600" dirty="0" err="1"/>
            <a:t>structures</a:t>
          </a:r>
          <a:endParaRPr lang="en-US" sz="1600" dirty="0"/>
        </a:p>
      </dgm:t>
    </dgm:pt>
    <dgm:pt modelId="{9855D668-FE0A-4BEA-96C9-A4DB797902BD}" type="parTrans" cxnId="{A1384DA8-EFB4-4C2F-A26D-23CD454042E9}">
      <dgm:prSet/>
      <dgm:spPr/>
      <dgm:t>
        <a:bodyPr/>
        <a:lstStyle/>
        <a:p>
          <a:endParaRPr lang="en-US"/>
        </a:p>
      </dgm:t>
    </dgm:pt>
    <dgm:pt modelId="{481E85A0-69F7-4C8C-A22C-FD2E87ED60A6}" type="sibTrans" cxnId="{A1384DA8-EFB4-4C2F-A26D-23CD454042E9}">
      <dgm:prSet/>
      <dgm:spPr/>
      <dgm:t>
        <a:bodyPr/>
        <a:lstStyle/>
        <a:p>
          <a:endParaRPr lang="en-US"/>
        </a:p>
      </dgm:t>
    </dgm:pt>
    <dgm:pt modelId="{271A815E-6E7E-4CE7-AEBF-C01D593EAEBF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dirty="0"/>
            <a:t>IV </a:t>
          </a:r>
          <a:r>
            <a:rPr lang="es-MX" dirty="0" err="1"/>
            <a:t>Further</a:t>
          </a:r>
          <a:r>
            <a:rPr lang="es-MX" dirty="0"/>
            <a:t> </a:t>
          </a:r>
          <a:r>
            <a:rPr lang="es-MX" dirty="0" err="1"/>
            <a:t>topics</a:t>
          </a:r>
          <a:r>
            <a:rPr lang="es-MX" dirty="0"/>
            <a:t> </a:t>
          </a:r>
          <a:endParaRPr lang="en-US" dirty="0"/>
        </a:p>
      </dgm:t>
    </dgm:pt>
    <dgm:pt modelId="{F25B2FC2-B4BC-4E38-840D-644A6FAD4808}" type="parTrans" cxnId="{6F3AB966-BCAD-424B-9F19-50E550F3AB61}">
      <dgm:prSet/>
      <dgm:spPr/>
      <dgm:t>
        <a:bodyPr/>
        <a:lstStyle/>
        <a:p>
          <a:endParaRPr lang="en-US"/>
        </a:p>
      </dgm:t>
    </dgm:pt>
    <dgm:pt modelId="{2736FD6E-91C6-49EB-A064-B7C0350899CB}" type="sibTrans" cxnId="{6F3AB966-BCAD-424B-9F19-50E550F3AB61}">
      <dgm:prSet/>
      <dgm:spPr/>
      <dgm:t>
        <a:bodyPr/>
        <a:lstStyle/>
        <a:p>
          <a:endParaRPr lang="en-US"/>
        </a:p>
      </dgm:t>
    </dgm:pt>
    <dgm:pt modelId="{8CE9E34A-6C4C-4CE0-B756-6139619C19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 dirty="0"/>
            <a:t>4.1 </a:t>
          </a:r>
          <a:r>
            <a:rPr lang="es-MX" sz="1700" dirty="0" err="1"/>
            <a:t>Database</a:t>
          </a:r>
          <a:r>
            <a:rPr lang="es-MX" sz="1700" dirty="0"/>
            <a:t> </a:t>
          </a:r>
          <a:r>
            <a:rPr lang="es-MX" sz="1700" dirty="0" err="1"/>
            <a:t>Systems</a:t>
          </a:r>
          <a:r>
            <a:rPr lang="es-MX" sz="1700" dirty="0"/>
            <a:t> and </a:t>
          </a:r>
          <a:r>
            <a:rPr lang="es-MX" sz="1700" dirty="0" err="1"/>
            <a:t>the</a:t>
          </a:r>
          <a:r>
            <a:rPr lang="es-MX" sz="1700" dirty="0"/>
            <a:t> Internet</a:t>
          </a:r>
          <a:endParaRPr lang="en-US" sz="1700" dirty="0"/>
        </a:p>
      </dgm:t>
    </dgm:pt>
    <dgm:pt modelId="{A35659BB-181E-447E-9A0A-EE6DA629AF5A}" type="parTrans" cxnId="{55335700-62C6-4853-8C5C-4212C49EEB45}">
      <dgm:prSet/>
      <dgm:spPr/>
      <dgm:t>
        <a:bodyPr/>
        <a:lstStyle/>
        <a:p>
          <a:endParaRPr lang="en-US"/>
        </a:p>
      </dgm:t>
    </dgm:pt>
    <dgm:pt modelId="{7AD71E30-6107-4AF4-9B7D-295307303114}" type="sibTrans" cxnId="{55335700-62C6-4853-8C5C-4212C49EEB45}">
      <dgm:prSet/>
      <dgm:spPr/>
      <dgm:t>
        <a:bodyPr/>
        <a:lstStyle/>
        <a:p>
          <a:endParaRPr lang="en-US"/>
        </a:p>
      </dgm:t>
    </dgm:pt>
    <dgm:pt modelId="{F5883CDA-5F4E-48ED-9970-CC75342C28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600" dirty="0"/>
            <a:t>3.2 </a:t>
          </a:r>
          <a:r>
            <a:rPr lang="es-MX" sz="1600" dirty="0" err="1"/>
            <a:t>Query</a:t>
          </a:r>
          <a:r>
            <a:rPr lang="es-MX" sz="1600" dirty="0"/>
            <a:t> </a:t>
          </a:r>
          <a:r>
            <a:rPr lang="es-MX" sz="1600" dirty="0" err="1"/>
            <a:t>execution</a:t>
          </a:r>
          <a:endParaRPr lang="es-MX" sz="1600" dirty="0"/>
        </a:p>
      </dgm:t>
    </dgm:pt>
    <dgm:pt modelId="{63700FD7-5D92-4DCC-ABBA-11C041BEAFEF}" type="parTrans" cxnId="{0EFBEBFC-C9F6-46E7-8B8A-0FEE1151A349}">
      <dgm:prSet/>
      <dgm:spPr/>
      <dgm:t>
        <a:bodyPr/>
        <a:lstStyle/>
        <a:p>
          <a:endParaRPr lang="es-ES"/>
        </a:p>
      </dgm:t>
    </dgm:pt>
    <dgm:pt modelId="{524E31EE-6E46-4868-8D8A-B00268E4E9ED}" type="sibTrans" cxnId="{0EFBEBFC-C9F6-46E7-8B8A-0FEE1151A349}">
      <dgm:prSet/>
      <dgm:spPr/>
      <dgm:t>
        <a:bodyPr/>
        <a:lstStyle/>
        <a:p>
          <a:endParaRPr lang="es-ES"/>
        </a:p>
      </dgm:t>
    </dgm:pt>
    <dgm:pt modelId="{38158ED6-328B-44C6-B02E-A53F332FE5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600" dirty="0"/>
            <a:t>3.3 </a:t>
          </a:r>
          <a:r>
            <a:rPr lang="es-MX" sz="1600" dirty="0" err="1"/>
            <a:t>Query</a:t>
          </a:r>
          <a:r>
            <a:rPr lang="es-MX" sz="1600" dirty="0"/>
            <a:t> </a:t>
          </a:r>
          <a:r>
            <a:rPr lang="es-MX" sz="1600" dirty="0" err="1"/>
            <a:t>Optimization</a:t>
          </a:r>
          <a:endParaRPr lang="es-MX" sz="1600" dirty="0"/>
        </a:p>
      </dgm:t>
    </dgm:pt>
    <dgm:pt modelId="{E5550435-FF3A-40AC-AF0C-0BDFD570B3B2}" type="parTrans" cxnId="{547BDE32-48FE-4972-BB9F-AA692CE2EBC6}">
      <dgm:prSet/>
      <dgm:spPr/>
      <dgm:t>
        <a:bodyPr/>
        <a:lstStyle/>
        <a:p>
          <a:endParaRPr lang="es-ES"/>
        </a:p>
      </dgm:t>
    </dgm:pt>
    <dgm:pt modelId="{BDBFCB0D-5890-4B64-938D-C63429D0E004}" type="sibTrans" cxnId="{547BDE32-48FE-4972-BB9F-AA692CE2EBC6}">
      <dgm:prSet/>
      <dgm:spPr/>
      <dgm:t>
        <a:bodyPr/>
        <a:lstStyle/>
        <a:p>
          <a:endParaRPr lang="es-ES"/>
        </a:p>
      </dgm:t>
    </dgm:pt>
    <dgm:pt modelId="{8C92CF0E-0EC9-4CA8-A0AD-F3CF56ED1D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600" dirty="0"/>
            <a:t>3.4 </a:t>
          </a:r>
          <a:r>
            <a:rPr lang="es-MX" sz="1600" dirty="0" err="1"/>
            <a:t>Concurrency</a:t>
          </a:r>
          <a:r>
            <a:rPr lang="es-MX" sz="1600" dirty="0"/>
            <a:t> control</a:t>
          </a:r>
        </a:p>
      </dgm:t>
    </dgm:pt>
    <dgm:pt modelId="{50B7F627-9769-4D11-AD4B-7D96C0962FD3}" type="parTrans" cxnId="{346E9167-673E-4001-AE26-117A2AE41BBC}">
      <dgm:prSet/>
      <dgm:spPr/>
      <dgm:t>
        <a:bodyPr/>
        <a:lstStyle/>
        <a:p>
          <a:endParaRPr lang="es-ES"/>
        </a:p>
      </dgm:t>
    </dgm:pt>
    <dgm:pt modelId="{E6104C20-2431-4E64-9A27-2931CC7F1949}" type="sibTrans" cxnId="{346E9167-673E-4001-AE26-117A2AE41BBC}">
      <dgm:prSet/>
      <dgm:spPr/>
      <dgm:t>
        <a:bodyPr/>
        <a:lstStyle/>
        <a:p>
          <a:endParaRPr lang="es-ES"/>
        </a:p>
      </dgm:t>
    </dgm:pt>
    <dgm:pt modelId="{D17C5786-A711-402B-9D78-8EBAA93256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600" dirty="0"/>
            <a:t>3.5 </a:t>
          </a:r>
          <a:r>
            <a:rPr lang="es-MX" sz="1600" dirty="0" err="1"/>
            <a:t>Transaction</a:t>
          </a:r>
          <a:r>
            <a:rPr lang="es-MX" sz="1600" dirty="0"/>
            <a:t> </a:t>
          </a:r>
          <a:r>
            <a:rPr lang="es-MX" sz="1600" dirty="0" err="1"/>
            <a:t>management</a:t>
          </a:r>
          <a:endParaRPr lang="es-MX" sz="1600" dirty="0"/>
        </a:p>
      </dgm:t>
    </dgm:pt>
    <dgm:pt modelId="{3EAB48E8-61BB-4359-BDEB-78CA222716CD}" type="parTrans" cxnId="{834B2319-F4B2-4B11-AD84-B73CF049B859}">
      <dgm:prSet/>
      <dgm:spPr/>
      <dgm:t>
        <a:bodyPr/>
        <a:lstStyle/>
        <a:p>
          <a:endParaRPr lang="es-ES"/>
        </a:p>
      </dgm:t>
    </dgm:pt>
    <dgm:pt modelId="{368CF96B-C010-4808-B263-2367189879A7}" type="sibTrans" cxnId="{834B2319-F4B2-4B11-AD84-B73CF049B859}">
      <dgm:prSet/>
      <dgm:spPr/>
      <dgm:t>
        <a:bodyPr/>
        <a:lstStyle/>
        <a:p>
          <a:endParaRPr lang="es-ES"/>
        </a:p>
      </dgm:t>
    </dgm:pt>
    <dgm:pt modelId="{30D0DC0C-0600-45BF-800B-6FDEC09914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 dirty="0"/>
            <a:t>4.2 Specialty </a:t>
          </a:r>
          <a:r>
            <a:rPr lang="es-MX" sz="1700" dirty="0" err="1"/>
            <a:t>databases</a:t>
          </a:r>
          <a:endParaRPr lang="es-MX" sz="1700" dirty="0"/>
        </a:p>
      </dgm:t>
    </dgm:pt>
    <dgm:pt modelId="{39080561-0C2F-43A9-A6B6-C08B4A2012E4}" type="parTrans" cxnId="{DDDA176E-0433-4B7F-978D-801118C96E2D}">
      <dgm:prSet/>
      <dgm:spPr/>
      <dgm:t>
        <a:bodyPr/>
        <a:lstStyle/>
        <a:p>
          <a:endParaRPr lang="es-ES"/>
        </a:p>
      </dgm:t>
    </dgm:pt>
    <dgm:pt modelId="{AD9DDF97-9464-49CA-937F-748B70316605}" type="sibTrans" cxnId="{DDDA176E-0433-4B7F-978D-801118C96E2D}">
      <dgm:prSet/>
      <dgm:spPr/>
      <dgm:t>
        <a:bodyPr/>
        <a:lstStyle/>
        <a:p>
          <a:endParaRPr lang="es-ES"/>
        </a:p>
      </dgm:t>
    </dgm:pt>
    <dgm:pt modelId="{7F64AFB7-6E32-40AA-8EC8-FFF10EAAF2C2}" type="pres">
      <dgm:prSet presAssocID="{9BB414AB-7F6F-4721-9DE4-6C87ADA26881}" presName="root" presStyleCnt="0">
        <dgm:presLayoutVars>
          <dgm:dir/>
          <dgm:resizeHandles val="exact"/>
        </dgm:presLayoutVars>
      </dgm:prSet>
      <dgm:spPr/>
    </dgm:pt>
    <dgm:pt modelId="{1453E116-E802-4C2A-A6F4-EED0184D0539}" type="pres">
      <dgm:prSet presAssocID="{86543C0E-217A-4D67-9A29-3AF60B9CC219}" presName="compNode" presStyleCnt="0"/>
      <dgm:spPr/>
    </dgm:pt>
    <dgm:pt modelId="{69BFCBA9-5749-4BC7-A52B-768FC8398E08}" type="pres">
      <dgm:prSet presAssocID="{86543C0E-217A-4D67-9A29-3AF60B9CC219}" presName="bgRect" presStyleLbl="bgShp" presStyleIdx="0" presStyleCnt="2" custScaleY="123280"/>
      <dgm:spPr>
        <a:solidFill>
          <a:schemeClr val="accent1">
            <a:lumMod val="60000"/>
            <a:lumOff val="40000"/>
          </a:schemeClr>
        </a:solidFill>
      </dgm:spPr>
    </dgm:pt>
    <dgm:pt modelId="{664790B3-9EB6-4BE7-9C05-96031112D81A}" type="pres">
      <dgm:prSet presAssocID="{86543C0E-217A-4D67-9A29-3AF60B9CC219}" presName="iconRect" presStyleLbl="node1" presStyleIdx="0" presStyleCnt="2" custLinFactNeighborX="-200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B67B3C69-353C-491A-B0CE-F3E00748E9E6}" type="pres">
      <dgm:prSet presAssocID="{86543C0E-217A-4D67-9A29-3AF60B9CC219}" presName="spaceRect" presStyleCnt="0"/>
      <dgm:spPr/>
    </dgm:pt>
    <dgm:pt modelId="{947E9E98-EEF9-4582-BBFB-81A2E4CC6250}" type="pres">
      <dgm:prSet presAssocID="{86543C0E-217A-4D67-9A29-3AF60B9CC219}" presName="parTx" presStyleLbl="revTx" presStyleIdx="0" presStyleCnt="4" custScaleX="107901" custLinFactNeighborX="-5672">
        <dgm:presLayoutVars>
          <dgm:chMax val="0"/>
          <dgm:chPref val="0"/>
        </dgm:presLayoutVars>
      </dgm:prSet>
      <dgm:spPr/>
    </dgm:pt>
    <dgm:pt modelId="{BF560991-3A81-408C-A9C7-76B6ACCEF3E6}" type="pres">
      <dgm:prSet presAssocID="{86543C0E-217A-4D67-9A29-3AF60B9CC219}" presName="desTx" presStyleLbl="revTx" presStyleIdx="1" presStyleCnt="4" custScaleX="117524" custScaleY="121587">
        <dgm:presLayoutVars/>
      </dgm:prSet>
      <dgm:spPr/>
    </dgm:pt>
    <dgm:pt modelId="{E42BD366-017C-4FED-919C-3465DB0224E4}" type="pres">
      <dgm:prSet presAssocID="{9195B7DA-A470-43FE-A6A8-38D6DCC83707}" presName="sibTrans" presStyleCnt="0"/>
      <dgm:spPr/>
    </dgm:pt>
    <dgm:pt modelId="{9FB05E87-D5B4-44CE-9C58-A7A577B25937}" type="pres">
      <dgm:prSet presAssocID="{271A815E-6E7E-4CE7-AEBF-C01D593EAEBF}" presName="compNode" presStyleCnt="0"/>
      <dgm:spPr/>
    </dgm:pt>
    <dgm:pt modelId="{B77E6557-C7FD-4F20-AD89-6A245F90A28C}" type="pres">
      <dgm:prSet presAssocID="{271A815E-6E7E-4CE7-AEBF-C01D593EAEBF}" presName="bgRect" presStyleLbl="bgShp" presStyleIdx="1" presStyleCnt="2"/>
      <dgm:spPr>
        <a:solidFill>
          <a:schemeClr val="accent1">
            <a:lumMod val="60000"/>
            <a:lumOff val="40000"/>
          </a:schemeClr>
        </a:solidFill>
      </dgm:spPr>
    </dgm:pt>
    <dgm:pt modelId="{87E9FF26-216C-45B5-9C53-FBC7F58AFADD}" type="pres">
      <dgm:prSet presAssocID="{271A815E-6E7E-4CE7-AEBF-C01D593EAEBF}" presName="iconRect" presStyleLbl="node1" presStyleIdx="1" presStyleCnt="2" custLinFactNeighborX="-15394" custLinFactNeighborY="307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54E3F6E2-C271-4A74-916D-F61750C01965}" type="pres">
      <dgm:prSet presAssocID="{271A815E-6E7E-4CE7-AEBF-C01D593EAEBF}" presName="spaceRect" presStyleCnt="0"/>
      <dgm:spPr/>
    </dgm:pt>
    <dgm:pt modelId="{225D28EB-D2DC-4668-948E-45EF330DDE5E}" type="pres">
      <dgm:prSet presAssocID="{271A815E-6E7E-4CE7-AEBF-C01D593EAEBF}" presName="parTx" presStyleLbl="revTx" presStyleIdx="2" presStyleCnt="4" custLinFactNeighborX="-6187" custLinFactNeighborY="-8467">
        <dgm:presLayoutVars>
          <dgm:chMax val="0"/>
          <dgm:chPref val="0"/>
        </dgm:presLayoutVars>
      </dgm:prSet>
      <dgm:spPr/>
    </dgm:pt>
    <dgm:pt modelId="{42B1A990-C0EC-400C-BB75-8B8971763E04}" type="pres">
      <dgm:prSet presAssocID="{271A815E-6E7E-4CE7-AEBF-C01D593EAEBF}" presName="desTx" presStyleLbl="revTx" presStyleIdx="3" presStyleCnt="4" custLinFactNeighborX="-8323" custLinFactNeighborY="1693">
        <dgm:presLayoutVars/>
      </dgm:prSet>
      <dgm:spPr/>
    </dgm:pt>
  </dgm:ptLst>
  <dgm:cxnLst>
    <dgm:cxn modelId="{55335700-62C6-4853-8C5C-4212C49EEB45}" srcId="{271A815E-6E7E-4CE7-AEBF-C01D593EAEBF}" destId="{8CE9E34A-6C4C-4CE0-B756-6139619C19F1}" srcOrd="0" destOrd="0" parTransId="{A35659BB-181E-447E-9A0A-EE6DA629AF5A}" sibTransId="{7AD71E30-6107-4AF4-9B7D-295307303114}"/>
    <dgm:cxn modelId="{834B2319-F4B2-4B11-AD84-B73CF049B859}" srcId="{86543C0E-217A-4D67-9A29-3AF60B9CC219}" destId="{D17C5786-A711-402B-9D78-8EBAA9325629}" srcOrd="4" destOrd="0" parTransId="{3EAB48E8-61BB-4359-BDEB-78CA222716CD}" sibTransId="{368CF96B-C010-4808-B263-2367189879A7}"/>
    <dgm:cxn modelId="{547BDE32-48FE-4972-BB9F-AA692CE2EBC6}" srcId="{86543C0E-217A-4D67-9A29-3AF60B9CC219}" destId="{38158ED6-328B-44C6-B02E-A53F332FE503}" srcOrd="2" destOrd="0" parTransId="{E5550435-FF3A-40AC-AF0C-0BDFD570B3B2}" sibTransId="{BDBFCB0D-5890-4B64-938D-C63429D0E004}"/>
    <dgm:cxn modelId="{2B4D055B-9435-4556-A718-9C233A7119D7}" type="presOf" srcId="{271A815E-6E7E-4CE7-AEBF-C01D593EAEBF}" destId="{225D28EB-D2DC-4668-948E-45EF330DDE5E}" srcOrd="0" destOrd="0" presId="urn:microsoft.com/office/officeart/2018/2/layout/IconVerticalSolidList"/>
    <dgm:cxn modelId="{6F3AB966-BCAD-424B-9F19-50E550F3AB61}" srcId="{9BB414AB-7F6F-4721-9DE4-6C87ADA26881}" destId="{271A815E-6E7E-4CE7-AEBF-C01D593EAEBF}" srcOrd="1" destOrd="0" parTransId="{F25B2FC2-B4BC-4E38-840D-644A6FAD4808}" sibTransId="{2736FD6E-91C6-49EB-A064-B7C0350899CB}"/>
    <dgm:cxn modelId="{346E9167-673E-4001-AE26-117A2AE41BBC}" srcId="{86543C0E-217A-4D67-9A29-3AF60B9CC219}" destId="{8C92CF0E-0EC9-4CA8-A0AD-F3CF56ED1D9B}" srcOrd="3" destOrd="0" parTransId="{50B7F627-9769-4D11-AD4B-7D96C0962FD3}" sibTransId="{E6104C20-2431-4E64-9A27-2931CC7F1949}"/>
    <dgm:cxn modelId="{0F071E4D-943F-4E2C-AA88-06D7E082F596}" type="presOf" srcId="{9BB414AB-7F6F-4721-9DE4-6C87ADA26881}" destId="{7F64AFB7-6E32-40AA-8EC8-FFF10EAAF2C2}" srcOrd="0" destOrd="0" presId="urn:microsoft.com/office/officeart/2018/2/layout/IconVerticalSolidList"/>
    <dgm:cxn modelId="{DDDA176E-0433-4B7F-978D-801118C96E2D}" srcId="{271A815E-6E7E-4CE7-AEBF-C01D593EAEBF}" destId="{30D0DC0C-0600-45BF-800B-6FDEC099149B}" srcOrd="1" destOrd="0" parTransId="{39080561-0C2F-43A9-A6B6-C08B4A2012E4}" sibTransId="{AD9DDF97-9464-49CA-937F-748B70316605}"/>
    <dgm:cxn modelId="{4AB80778-01A2-499B-AED8-1257F83F61E7}" type="presOf" srcId="{8CE9E34A-6C4C-4CE0-B756-6139619C19F1}" destId="{42B1A990-C0EC-400C-BB75-8B8971763E04}" srcOrd="0" destOrd="0" presId="urn:microsoft.com/office/officeart/2018/2/layout/IconVerticalSolidList"/>
    <dgm:cxn modelId="{ED316B7F-02CF-4A0A-A089-8B5E22F2C694}" type="presOf" srcId="{F5883CDA-5F4E-48ED-9970-CC75342C282F}" destId="{BF560991-3A81-408C-A9C7-76B6ACCEF3E6}" srcOrd="0" destOrd="1" presId="urn:microsoft.com/office/officeart/2018/2/layout/IconVerticalSolidList"/>
    <dgm:cxn modelId="{E7F4F58D-5AE3-42DE-A5BD-F9F0B9175F4D}" type="presOf" srcId="{A1CEF995-69FE-40A6-B004-02D1D32BEE61}" destId="{BF560991-3A81-408C-A9C7-76B6ACCEF3E6}" srcOrd="0" destOrd="0" presId="urn:microsoft.com/office/officeart/2018/2/layout/IconVerticalSolidList"/>
    <dgm:cxn modelId="{E5DE61A3-AC21-48CF-823C-E554D0210FDB}" type="presOf" srcId="{D17C5786-A711-402B-9D78-8EBAA9325629}" destId="{BF560991-3A81-408C-A9C7-76B6ACCEF3E6}" srcOrd="0" destOrd="4" presId="urn:microsoft.com/office/officeart/2018/2/layout/IconVerticalSolidList"/>
    <dgm:cxn modelId="{A1384DA8-EFB4-4C2F-A26D-23CD454042E9}" srcId="{86543C0E-217A-4D67-9A29-3AF60B9CC219}" destId="{A1CEF995-69FE-40A6-B004-02D1D32BEE61}" srcOrd="0" destOrd="0" parTransId="{9855D668-FE0A-4BEA-96C9-A4DB797902BD}" sibTransId="{481E85A0-69F7-4C8C-A22C-FD2E87ED60A6}"/>
    <dgm:cxn modelId="{C821F4A8-F40F-4E88-A2D6-BE00CF2380A0}" type="presOf" srcId="{30D0DC0C-0600-45BF-800B-6FDEC099149B}" destId="{42B1A990-C0EC-400C-BB75-8B8971763E04}" srcOrd="0" destOrd="1" presId="urn:microsoft.com/office/officeart/2018/2/layout/IconVerticalSolidList"/>
    <dgm:cxn modelId="{B73429D0-A51A-4D43-BEC6-B381BBF593FE}" type="presOf" srcId="{86543C0E-217A-4D67-9A29-3AF60B9CC219}" destId="{947E9E98-EEF9-4582-BBFB-81A2E4CC6250}" srcOrd="0" destOrd="0" presId="urn:microsoft.com/office/officeart/2018/2/layout/IconVerticalSolidList"/>
    <dgm:cxn modelId="{5CEF97D3-FA77-42B5-97C6-D508EFE7C453}" type="presOf" srcId="{38158ED6-328B-44C6-B02E-A53F332FE503}" destId="{BF560991-3A81-408C-A9C7-76B6ACCEF3E6}" srcOrd="0" destOrd="2" presId="urn:microsoft.com/office/officeart/2018/2/layout/IconVerticalSolidList"/>
    <dgm:cxn modelId="{076257F0-D225-4F38-9229-4718AF3B06EF}" srcId="{9BB414AB-7F6F-4721-9DE4-6C87ADA26881}" destId="{86543C0E-217A-4D67-9A29-3AF60B9CC219}" srcOrd="0" destOrd="0" parTransId="{56604DFB-9124-4545-A959-EBE777A416E9}" sibTransId="{9195B7DA-A470-43FE-A6A8-38D6DCC83707}"/>
    <dgm:cxn modelId="{766493FC-E29B-4D82-9D48-AB68457BDB89}" type="presOf" srcId="{8C92CF0E-0EC9-4CA8-A0AD-F3CF56ED1D9B}" destId="{BF560991-3A81-408C-A9C7-76B6ACCEF3E6}" srcOrd="0" destOrd="3" presId="urn:microsoft.com/office/officeart/2018/2/layout/IconVerticalSolidList"/>
    <dgm:cxn modelId="{0EFBEBFC-C9F6-46E7-8B8A-0FEE1151A349}" srcId="{86543C0E-217A-4D67-9A29-3AF60B9CC219}" destId="{F5883CDA-5F4E-48ED-9970-CC75342C282F}" srcOrd="1" destOrd="0" parTransId="{63700FD7-5D92-4DCC-ABBA-11C041BEAFEF}" sibTransId="{524E31EE-6E46-4868-8D8A-B00268E4E9ED}"/>
    <dgm:cxn modelId="{A91DA85A-26C9-4232-A0A6-2FA9D32AF784}" type="presParOf" srcId="{7F64AFB7-6E32-40AA-8EC8-FFF10EAAF2C2}" destId="{1453E116-E802-4C2A-A6F4-EED0184D0539}" srcOrd="0" destOrd="0" presId="urn:microsoft.com/office/officeart/2018/2/layout/IconVerticalSolidList"/>
    <dgm:cxn modelId="{B541C095-7D0D-4312-80B5-34875D531C97}" type="presParOf" srcId="{1453E116-E802-4C2A-A6F4-EED0184D0539}" destId="{69BFCBA9-5749-4BC7-A52B-768FC8398E08}" srcOrd="0" destOrd="0" presId="urn:microsoft.com/office/officeart/2018/2/layout/IconVerticalSolidList"/>
    <dgm:cxn modelId="{40CCDEC7-A86C-46F8-8826-ED17A4C74757}" type="presParOf" srcId="{1453E116-E802-4C2A-A6F4-EED0184D0539}" destId="{664790B3-9EB6-4BE7-9C05-96031112D81A}" srcOrd="1" destOrd="0" presId="urn:microsoft.com/office/officeart/2018/2/layout/IconVerticalSolidList"/>
    <dgm:cxn modelId="{A7996A03-EF26-4770-A576-7EF135E4EB66}" type="presParOf" srcId="{1453E116-E802-4C2A-A6F4-EED0184D0539}" destId="{B67B3C69-353C-491A-B0CE-F3E00748E9E6}" srcOrd="2" destOrd="0" presId="urn:microsoft.com/office/officeart/2018/2/layout/IconVerticalSolidList"/>
    <dgm:cxn modelId="{453FE4C4-5CDF-412C-ABA1-7BF5696C2050}" type="presParOf" srcId="{1453E116-E802-4C2A-A6F4-EED0184D0539}" destId="{947E9E98-EEF9-4582-BBFB-81A2E4CC6250}" srcOrd="3" destOrd="0" presId="urn:microsoft.com/office/officeart/2018/2/layout/IconVerticalSolidList"/>
    <dgm:cxn modelId="{968E0CAB-9C93-4D4C-8F79-27ADC9E32CBB}" type="presParOf" srcId="{1453E116-E802-4C2A-A6F4-EED0184D0539}" destId="{BF560991-3A81-408C-A9C7-76B6ACCEF3E6}" srcOrd="4" destOrd="0" presId="urn:microsoft.com/office/officeart/2018/2/layout/IconVerticalSolidList"/>
    <dgm:cxn modelId="{5D41A36B-ADD7-42AA-A528-DB7E7950BE53}" type="presParOf" srcId="{7F64AFB7-6E32-40AA-8EC8-FFF10EAAF2C2}" destId="{E42BD366-017C-4FED-919C-3465DB0224E4}" srcOrd="1" destOrd="0" presId="urn:microsoft.com/office/officeart/2018/2/layout/IconVerticalSolidList"/>
    <dgm:cxn modelId="{C170797E-2973-4D6E-9AEA-1131907E366F}" type="presParOf" srcId="{7F64AFB7-6E32-40AA-8EC8-FFF10EAAF2C2}" destId="{9FB05E87-D5B4-44CE-9C58-A7A577B25937}" srcOrd="2" destOrd="0" presId="urn:microsoft.com/office/officeart/2018/2/layout/IconVerticalSolidList"/>
    <dgm:cxn modelId="{517293DD-6C49-46C9-BCB1-8170F5AB09D9}" type="presParOf" srcId="{9FB05E87-D5B4-44CE-9C58-A7A577B25937}" destId="{B77E6557-C7FD-4F20-AD89-6A245F90A28C}" srcOrd="0" destOrd="0" presId="urn:microsoft.com/office/officeart/2018/2/layout/IconVerticalSolidList"/>
    <dgm:cxn modelId="{AF14DD76-A408-4FF8-BD7B-706634629D77}" type="presParOf" srcId="{9FB05E87-D5B4-44CE-9C58-A7A577B25937}" destId="{87E9FF26-216C-45B5-9C53-FBC7F58AFADD}" srcOrd="1" destOrd="0" presId="urn:microsoft.com/office/officeart/2018/2/layout/IconVerticalSolidList"/>
    <dgm:cxn modelId="{A28A10DC-74C9-4DAC-8C2B-9B53650EB0A9}" type="presParOf" srcId="{9FB05E87-D5B4-44CE-9C58-A7A577B25937}" destId="{54E3F6E2-C271-4A74-916D-F61750C01965}" srcOrd="2" destOrd="0" presId="urn:microsoft.com/office/officeart/2018/2/layout/IconVerticalSolidList"/>
    <dgm:cxn modelId="{63BC054B-F1A8-4F00-835F-DF3849537A29}" type="presParOf" srcId="{9FB05E87-D5B4-44CE-9C58-A7A577B25937}" destId="{225D28EB-D2DC-4668-948E-45EF330DDE5E}" srcOrd="3" destOrd="0" presId="urn:microsoft.com/office/officeart/2018/2/layout/IconVerticalSolidList"/>
    <dgm:cxn modelId="{7A1B980C-84F2-416A-B37C-A56EF1F90A00}" type="presParOf" srcId="{9FB05E87-D5B4-44CE-9C58-A7A577B25937}" destId="{42B1A990-C0EC-400C-BB75-8B8971763E0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FCBA9-5749-4BC7-A52B-768FC8398E08}">
      <dsp:nvSpPr>
        <dsp:cNvPr id="0" name=""/>
        <dsp:cNvSpPr/>
      </dsp:nvSpPr>
      <dsp:spPr>
        <a:xfrm>
          <a:off x="0" y="637436"/>
          <a:ext cx="10972800" cy="1664447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790B3-9EB6-4BE7-9C05-96031112D81A}">
      <dsp:nvSpPr>
        <dsp:cNvPr id="0" name=""/>
        <dsp:cNvSpPr/>
      </dsp:nvSpPr>
      <dsp:spPr>
        <a:xfrm>
          <a:off x="425457" y="1082880"/>
          <a:ext cx="773559" cy="7735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E9E98-EEF9-4582-BBFB-81A2E4CC6250}">
      <dsp:nvSpPr>
        <dsp:cNvPr id="0" name=""/>
        <dsp:cNvSpPr/>
      </dsp:nvSpPr>
      <dsp:spPr>
        <a:xfrm>
          <a:off x="1345096" y="792570"/>
          <a:ext cx="4937760" cy="140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52" tIns="148852" rIns="148852" bIns="1488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/>
            <a:t>I. </a:t>
          </a:r>
          <a:r>
            <a:rPr lang="es-MX" sz="2500" kern="1200" dirty="0" err="1"/>
            <a:t>Relational</a:t>
          </a:r>
          <a:r>
            <a:rPr lang="es-MX" sz="2500" kern="1200" dirty="0"/>
            <a:t> </a:t>
          </a:r>
          <a:r>
            <a:rPr lang="es-MX" sz="2500" kern="1200" dirty="0" err="1"/>
            <a:t>Database</a:t>
          </a:r>
          <a:r>
            <a:rPr lang="es-MX" sz="2500" kern="1200" dirty="0"/>
            <a:t> </a:t>
          </a:r>
          <a:r>
            <a:rPr lang="es-MX" sz="2500" kern="1200" dirty="0" err="1"/>
            <a:t>Modeling</a:t>
          </a:r>
          <a:r>
            <a:rPr lang="es-MX" sz="2500" kern="1200" dirty="0"/>
            <a:t> </a:t>
          </a:r>
          <a:endParaRPr lang="en-US" sz="2500" kern="1200" dirty="0"/>
        </a:p>
      </dsp:txBody>
      <dsp:txXfrm>
        <a:off x="1345096" y="792570"/>
        <a:ext cx="4937760" cy="1406472"/>
      </dsp:txXfrm>
    </dsp:sp>
    <dsp:sp modelId="{BF560991-3A81-408C-A9C7-76B6ACCEF3E6}">
      <dsp:nvSpPr>
        <dsp:cNvPr id="0" name=""/>
        <dsp:cNvSpPr/>
      </dsp:nvSpPr>
      <dsp:spPr>
        <a:xfrm>
          <a:off x="6563823" y="677267"/>
          <a:ext cx="4408976" cy="163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52" tIns="148852" rIns="148852" bIns="14885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1.1 </a:t>
          </a:r>
          <a:r>
            <a:rPr lang="es-MX" sz="1700" kern="1200" dirty="0" err="1"/>
            <a:t>Relational</a:t>
          </a:r>
          <a:r>
            <a:rPr lang="es-MX" sz="1700" kern="1200" dirty="0"/>
            <a:t> </a:t>
          </a:r>
          <a:r>
            <a:rPr lang="es-MX" sz="1700" kern="1200" dirty="0" err="1"/>
            <a:t>model</a:t>
          </a:r>
          <a:r>
            <a:rPr lang="es-MX" sz="1700" kern="1200" dirty="0"/>
            <a:t> </a:t>
          </a:r>
          <a:r>
            <a:rPr lang="es-MX" sz="1700" kern="1200" dirty="0" err="1"/>
            <a:t>basics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1.2 </a:t>
          </a:r>
          <a:r>
            <a:rPr lang="es-MX" sz="1700" kern="1200" dirty="0" err="1"/>
            <a:t>Relational</a:t>
          </a:r>
          <a:r>
            <a:rPr lang="es-MX" sz="1700" kern="1200" dirty="0"/>
            <a:t> algebra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1.3 </a:t>
          </a:r>
          <a:r>
            <a:rPr lang="es-MX" sz="1700" kern="1200" dirty="0" err="1"/>
            <a:t>Relational</a:t>
          </a:r>
          <a:r>
            <a:rPr lang="es-MX" sz="1700" kern="1200" dirty="0"/>
            <a:t> </a:t>
          </a:r>
          <a:r>
            <a:rPr lang="es-MX" sz="1700" kern="1200" dirty="0" err="1"/>
            <a:t>database</a:t>
          </a:r>
          <a:r>
            <a:rPr lang="es-MX" sz="1700" kern="1200" dirty="0"/>
            <a:t> </a:t>
          </a:r>
          <a:r>
            <a:rPr lang="es-MX" sz="1700" kern="1200" dirty="0" err="1"/>
            <a:t>design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1.4 SQL </a:t>
          </a:r>
          <a:r>
            <a:rPr lang="es-MX" sz="1700" kern="1200" dirty="0" err="1"/>
            <a:t>basics</a:t>
          </a:r>
          <a:endParaRPr lang="en-US" sz="1700" kern="1200" dirty="0"/>
        </a:p>
      </dsp:txBody>
      <dsp:txXfrm>
        <a:off x="6563823" y="677267"/>
        <a:ext cx="4408976" cy="1637077"/>
      </dsp:txXfrm>
    </dsp:sp>
    <dsp:sp modelId="{B77E6557-C7FD-4F20-AD89-6A245F90A28C}">
      <dsp:nvSpPr>
        <dsp:cNvPr id="0" name=""/>
        <dsp:cNvSpPr/>
      </dsp:nvSpPr>
      <dsp:spPr>
        <a:xfrm>
          <a:off x="0" y="2640801"/>
          <a:ext cx="10972800" cy="140647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9FF26-216C-45B5-9C53-FBC7F58AFADD}">
      <dsp:nvSpPr>
        <dsp:cNvPr id="0" name=""/>
        <dsp:cNvSpPr/>
      </dsp:nvSpPr>
      <dsp:spPr>
        <a:xfrm>
          <a:off x="425457" y="2969958"/>
          <a:ext cx="773559" cy="7735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D28EB-D2DC-4668-948E-45EF330DDE5E}">
      <dsp:nvSpPr>
        <dsp:cNvPr id="0" name=""/>
        <dsp:cNvSpPr/>
      </dsp:nvSpPr>
      <dsp:spPr>
        <a:xfrm>
          <a:off x="1332801" y="2666582"/>
          <a:ext cx="5317868" cy="140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52" tIns="148852" rIns="148852" bIns="1488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/>
            <a:t>II. </a:t>
          </a:r>
          <a:r>
            <a:rPr lang="es-MX" sz="2500" kern="1200" dirty="0" err="1"/>
            <a:t>Semistructured</a:t>
          </a:r>
          <a:r>
            <a:rPr lang="es-MX" sz="2500" kern="1200" dirty="0"/>
            <a:t> Data-</a:t>
          </a:r>
          <a:r>
            <a:rPr lang="es-MX" sz="2500" kern="1200" dirty="0" err="1"/>
            <a:t>model</a:t>
          </a:r>
          <a:r>
            <a:rPr lang="es-MX" sz="2500" kern="1200" dirty="0"/>
            <a:t> </a:t>
          </a:r>
          <a:r>
            <a:rPr lang="es-MX" sz="2500" kern="1200" dirty="0" err="1"/>
            <a:t>Basics</a:t>
          </a:r>
          <a:r>
            <a:rPr lang="es-MX" sz="2500" kern="1200" dirty="0"/>
            <a:t> </a:t>
          </a:r>
          <a:endParaRPr lang="en-US" sz="2500" kern="1200" dirty="0"/>
        </a:p>
      </dsp:txBody>
      <dsp:txXfrm>
        <a:off x="1332801" y="2666582"/>
        <a:ext cx="5317868" cy="1406472"/>
      </dsp:txXfrm>
    </dsp:sp>
    <dsp:sp modelId="{42B1A990-C0EC-400C-BB75-8B8971763E04}">
      <dsp:nvSpPr>
        <dsp:cNvPr id="0" name=""/>
        <dsp:cNvSpPr/>
      </dsp:nvSpPr>
      <dsp:spPr>
        <a:xfrm>
          <a:off x="6563823" y="2627355"/>
          <a:ext cx="4408976" cy="140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52" tIns="148852" rIns="148852" bIns="14885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2.1 </a:t>
          </a:r>
          <a:r>
            <a:rPr lang="es-MX" sz="1700" kern="1200" dirty="0" err="1"/>
            <a:t>The</a:t>
          </a:r>
          <a:r>
            <a:rPr lang="es-MX" sz="1700" kern="1200" dirty="0"/>
            <a:t> </a:t>
          </a:r>
          <a:r>
            <a:rPr lang="es-MX" sz="1700" kern="1200" dirty="0" err="1"/>
            <a:t>semistructured</a:t>
          </a:r>
          <a:r>
            <a:rPr lang="es-MX" sz="1700" kern="1200" dirty="0"/>
            <a:t> data-</a:t>
          </a:r>
          <a:r>
            <a:rPr lang="es-MX" sz="1700" kern="1200" dirty="0" err="1"/>
            <a:t>model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2.2 </a:t>
          </a:r>
          <a:r>
            <a:rPr lang="es-MX" sz="1700" kern="1200" dirty="0" err="1"/>
            <a:t>Programming</a:t>
          </a:r>
          <a:r>
            <a:rPr lang="es-MX" sz="1700" kern="1200" dirty="0"/>
            <a:t> </a:t>
          </a:r>
          <a:r>
            <a:rPr lang="es-MX" sz="1700" kern="1200" dirty="0" err="1"/>
            <a:t>languages</a:t>
          </a:r>
          <a:r>
            <a:rPr lang="es-MX" sz="1700" kern="1200" dirty="0"/>
            <a:t> </a:t>
          </a:r>
          <a:r>
            <a:rPr lang="es-MX" sz="1700" kern="1200" dirty="0" err="1"/>
            <a:t>for</a:t>
          </a:r>
          <a:r>
            <a:rPr lang="es-MX" sz="1700" kern="1200" dirty="0"/>
            <a:t> XML</a:t>
          </a:r>
          <a:endParaRPr lang="en-US" sz="1700" kern="1200" dirty="0"/>
        </a:p>
      </dsp:txBody>
      <dsp:txXfrm>
        <a:off x="6563823" y="2627355"/>
        <a:ext cx="4408976" cy="1406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FCBA9-5749-4BC7-A52B-768FC8398E08}">
      <dsp:nvSpPr>
        <dsp:cNvPr id="0" name=""/>
        <dsp:cNvSpPr/>
      </dsp:nvSpPr>
      <dsp:spPr>
        <a:xfrm>
          <a:off x="-186037" y="647701"/>
          <a:ext cx="10947400" cy="184923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790B3-9EB6-4BE7-9C05-96031112D81A}">
      <dsp:nvSpPr>
        <dsp:cNvPr id="0" name=""/>
        <dsp:cNvSpPr/>
      </dsp:nvSpPr>
      <dsp:spPr>
        <a:xfrm>
          <a:off x="102618" y="1159811"/>
          <a:ext cx="825015" cy="8250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E9E98-EEF9-4582-BBFB-81A2E4CC6250}">
      <dsp:nvSpPr>
        <dsp:cNvPr id="0" name=""/>
        <dsp:cNvSpPr/>
      </dsp:nvSpPr>
      <dsp:spPr>
        <a:xfrm>
          <a:off x="1072459" y="822305"/>
          <a:ext cx="5315559" cy="150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3" tIns="158753" rIns="158753" bIns="15875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III. </a:t>
          </a:r>
          <a:r>
            <a:rPr lang="es-MX" sz="2300" kern="1200" dirty="0" err="1"/>
            <a:t>Database</a:t>
          </a:r>
          <a:r>
            <a:rPr lang="es-MX" sz="2300" kern="1200" dirty="0"/>
            <a:t> </a:t>
          </a:r>
          <a:r>
            <a:rPr lang="es-MX" sz="2300" kern="1200" dirty="0" err="1"/>
            <a:t>Systems</a:t>
          </a:r>
          <a:r>
            <a:rPr lang="es-MX" sz="2300" kern="1200" dirty="0"/>
            <a:t> </a:t>
          </a:r>
          <a:r>
            <a:rPr lang="es-MX" sz="2300" kern="1200" dirty="0" err="1"/>
            <a:t>Implementation</a:t>
          </a:r>
          <a:r>
            <a:rPr lang="es-MX" sz="2300" kern="1200" dirty="0"/>
            <a:t> </a:t>
          </a:r>
          <a:endParaRPr lang="en-US" sz="2300" kern="1200" dirty="0"/>
        </a:p>
      </dsp:txBody>
      <dsp:txXfrm>
        <a:off x="1072459" y="822305"/>
        <a:ext cx="5315559" cy="1500028"/>
      </dsp:txXfrm>
    </dsp:sp>
    <dsp:sp modelId="{BF560991-3A81-408C-A9C7-76B6ACCEF3E6}">
      <dsp:nvSpPr>
        <dsp:cNvPr id="0" name=""/>
        <dsp:cNvSpPr/>
      </dsp:nvSpPr>
      <dsp:spPr>
        <a:xfrm>
          <a:off x="6097360" y="660399"/>
          <a:ext cx="5036077" cy="1823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3" tIns="158753" rIns="158753" bIns="15875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3.1 </a:t>
          </a:r>
          <a:r>
            <a:rPr lang="es-MX" sz="1600" kern="1200" dirty="0" err="1"/>
            <a:t>Index</a:t>
          </a:r>
          <a:r>
            <a:rPr lang="es-MX" sz="1600" kern="1200" dirty="0"/>
            <a:t> </a:t>
          </a:r>
          <a:r>
            <a:rPr lang="es-MX" sz="1600" kern="1200" dirty="0" err="1"/>
            <a:t>structures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3.2 </a:t>
          </a:r>
          <a:r>
            <a:rPr lang="es-MX" sz="1600" kern="1200" dirty="0" err="1"/>
            <a:t>Query</a:t>
          </a:r>
          <a:r>
            <a:rPr lang="es-MX" sz="1600" kern="1200" dirty="0"/>
            <a:t> </a:t>
          </a:r>
          <a:r>
            <a:rPr lang="es-MX" sz="1600" kern="1200" dirty="0" err="1"/>
            <a:t>execution</a:t>
          </a:r>
          <a:endParaRPr lang="es-MX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3.3 </a:t>
          </a:r>
          <a:r>
            <a:rPr lang="es-MX" sz="1600" kern="1200" dirty="0" err="1"/>
            <a:t>Query</a:t>
          </a:r>
          <a:r>
            <a:rPr lang="es-MX" sz="1600" kern="1200" dirty="0"/>
            <a:t> </a:t>
          </a:r>
          <a:r>
            <a:rPr lang="es-MX" sz="1600" kern="1200" dirty="0" err="1"/>
            <a:t>Optimization</a:t>
          </a:r>
          <a:endParaRPr lang="es-MX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3.4 </a:t>
          </a:r>
          <a:r>
            <a:rPr lang="es-MX" sz="1600" kern="1200" dirty="0" err="1"/>
            <a:t>Concurrency</a:t>
          </a:r>
          <a:r>
            <a:rPr lang="es-MX" sz="1600" kern="1200" dirty="0"/>
            <a:t> control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3.5 </a:t>
          </a:r>
          <a:r>
            <a:rPr lang="es-MX" sz="1600" kern="1200" dirty="0" err="1"/>
            <a:t>Transaction</a:t>
          </a:r>
          <a:r>
            <a:rPr lang="es-MX" sz="1600" kern="1200" dirty="0"/>
            <a:t> </a:t>
          </a:r>
          <a:r>
            <a:rPr lang="es-MX" sz="1600" kern="1200" dirty="0" err="1"/>
            <a:t>management</a:t>
          </a:r>
          <a:endParaRPr lang="es-MX" sz="1600" kern="1200" dirty="0"/>
        </a:p>
      </dsp:txBody>
      <dsp:txXfrm>
        <a:off x="6097360" y="660399"/>
        <a:ext cx="5036077" cy="1823839"/>
      </dsp:txXfrm>
    </dsp:sp>
    <dsp:sp modelId="{B77E6557-C7FD-4F20-AD89-6A245F90A28C}">
      <dsp:nvSpPr>
        <dsp:cNvPr id="0" name=""/>
        <dsp:cNvSpPr/>
      </dsp:nvSpPr>
      <dsp:spPr>
        <a:xfrm>
          <a:off x="-186037" y="2871944"/>
          <a:ext cx="10947400" cy="1500028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9FF26-216C-45B5-9C53-FBC7F58AFADD}">
      <dsp:nvSpPr>
        <dsp:cNvPr id="0" name=""/>
        <dsp:cNvSpPr/>
      </dsp:nvSpPr>
      <dsp:spPr>
        <a:xfrm>
          <a:off x="140717" y="3234853"/>
          <a:ext cx="825015" cy="8250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D28EB-D2DC-4668-948E-45EF330DDE5E}">
      <dsp:nvSpPr>
        <dsp:cNvPr id="0" name=""/>
        <dsp:cNvSpPr/>
      </dsp:nvSpPr>
      <dsp:spPr>
        <a:xfrm>
          <a:off x="1241703" y="2744936"/>
          <a:ext cx="4926330" cy="150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3" tIns="158753" rIns="158753" bIns="15875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/>
            <a:t>IV </a:t>
          </a:r>
          <a:r>
            <a:rPr lang="es-MX" sz="2500" kern="1200" dirty="0" err="1"/>
            <a:t>Further</a:t>
          </a:r>
          <a:r>
            <a:rPr lang="es-MX" sz="2500" kern="1200" dirty="0"/>
            <a:t> </a:t>
          </a:r>
          <a:r>
            <a:rPr lang="es-MX" sz="2500" kern="1200" dirty="0" err="1"/>
            <a:t>topics</a:t>
          </a:r>
          <a:r>
            <a:rPr lang="es-MX" sz="2500" kern="1200" dirty="0"/>
            <a:t> </a:t>
          </a:r>
          <a:endParaRPr lang="en-US" sz="2500" kern="1200" dirty="0"/>
        </a:p>
      </dsp:txBody>
      <dsp:txXfrm>
        <a:off x="1241703" y="2744936"/>
        <a:ext cx="4926330" cy="1500028"/>
      </dsp:txXfrm>
    </dsp:sp>
    <dsp:sp modelId="{42B1A990-C0EC-400C-BB75-8B8971763E04}">
      <dsp:nvSpPr>
        <dsp:cNvPr id="0" name=""/>
        <dsp:cNvSpPr/>
      </dsp:nvSpPr>
      <dsp:spPr>
        <a:xfrm>
          <a:off x="6116172" y="2897339"/>
          <a:ext cx="4285148" cy="150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3" tIns="158753" rIns="158753" bIns="15875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4.1 </a:t>
          </a:r>
          <a:r>
            <a:rPr lang="es-MX" sz="1700" kern="1200" dirty="0" err="1"/>
            <a:t>Database</a:t>
          </a:r>
          <a:r>
            <a:rPr lang="es-MX" sz="1700" kern="1200" dirty="0"/>
            <a:t> </a:t>
          </a:r>
          <a:r>
            <a:rPr lang="es-MX" sz="1700" kern="1200" dirty="0" err="1"/>
            <a:t>Systems</a:t>
          </a:r>
          <a:r>
            <a:rPr lang="es-MX" sz="1700" kern="1200" dirty="0"/>
            <a:t> and </a:t>
          </a:r>
          <a:r>
            <a:rPr lang="es-MX" sz="1700" kern="1200" dirty="0" err="1"/>
            <a:t>the</a:t>
          </a:r>
          <a:r>
            <a:rPr lang="es-MX" sz="1700" kern="1200" dirty="0"/>
            <a:t> Internet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4.2 Specialty </a:t>
          </a:r>
          <a:r>
            <a:rPr lang="es-MX" sz="1700" kern="1200" dirty="0" err="1"/>
            <a:t>databases</a:t>
          </a:r>
          <a:endParaRPr lang="es-MX" sz="1700" kern="1200" dirty="0"/>
        </a:p>
      </dsp:txBody>
      <dsp:txXfrm>
        <a:off x="6116172" y="2897339"/>
        <a:ext cx="4285148" cy="1500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025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3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252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2425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985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162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688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488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832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059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278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D5E55-1DC0-49D2-9AE7-F9DEDE77BAD1}" type="datetimeFigureOut">
              <a:rPr lang="es-MX" smtClean="0"/>
              <a:t>31/01/2022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150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ídeo 4" descr="Una pantalla de un video juego&#10;&#10;Descripción generada automáticamente">
            <a:extLst>
              <a:ext uri="{FF2B5EF4-FFF2-40B4-BE49-F238E27FC236}">
                <a16:creationId xmlns:a16="http://schemas.microsoft.com/office/drawing/2014/main" id="{72306A6D-E099-4900-A822-B355AF2A18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4619" y="1032783"/>
            <a:ext cx="10058400" cy="21070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Data Base </a:t>
            </a:r>
            <a:r>
              <a:rPr lang="es-MX" dirty="0" err="1">
                <a:solidFill>
                  <a:srgbClr val="FFFFFF"/>
                </a:solidFill>
              </a:rPr>
              <a:t>Selected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Topics</a:t>
            </a:r>
            <a:r>
              <a:rPr lang="es-MX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r"/>
            <a:r>
              <a:rPr lang="es-MX" dirty="0">
                <a:solidFill>
                  <a:srgbClr val="FFFFFF"/>
                </a:solidFill>
              </a:rPr>
              <a:t>Ing. María del Rosario Galeana Chávez</a:t>
            </a:r>
          </a:p>
        </p:txBody>
      </p:sp>
    </p:spTree>
    <p:extLst>
      <p:ext uri="{BB962C8B-B14F-4D97-AF65-F5344CB8AC3E}">
        <p14:creationId xmlns:p14="http://schemas.microsoft.com/office/powerpoint/2010/main" val="360624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C8C24-ADF8-4EAE-88AA-B3AE4ECD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rgbClr val="002060"/>
                </a:solidFill>
              </a:rPr>
              <a:t>Formato de entrega tareas</a:t>
            </a:r>
            <a:endParaRPr lang="es-ES" sz="5400" b="1" dirty="0">
              <a:solidFill>
                <a:srgbClr val="002060"/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A1DD3-56AB-4A61-A071-CADF6E9A1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s-MX" sz="1800" b="1" dirty="0"/>
              <a:t>Portada </a:t>
            </a:r>
          </a:p>
          <a:p>
            <a:pPr lvl="1"/>
            <a:r>
              <a:rPr lang="es-MX" sz="1800" dirty="0"/>
              <a:t>Nombre materia </a:t>
            </a:r>
          </a:p>
          <a:p>
            <a:pPr lvl="1"/>
            <a:r>
              <a:rPr lang="es-MX" sz="1800" dirty="0"/>
              <a:t>Nombre completo</a:t>
            </a:r>
          </a:p>
          <a:p>
            <a:pPr lvl="1"/>
            <a:r>
              <a:rPr lang="es-MX" sz="1800" dirty="0"/>
              <a:t>Boleta</a:t>
            </a:r>
          </a:p>
          <a:p>
            <a:pPr lvl="1"/>
            <a:r>
              <a:rPr lang="es-MX" sz="1800" dirty="0"/>
              <a:t>Grupo</a:t>
            </a:r>
          </a:p>
          <a:p>
            <a:pPr lvl="1"/>
            <a:r>
              <a:rPr lang="es-MX" sz="1800" dirty="0"/>
              <a:t>Nombre profesora </a:t>
            </a:r>
          </a:p>
          <a:p>
            <a:pPr lvl="1"/>
            <a:r>
              <a:rPr lang="es-MX" sz="1800" dirty="0"/>
              <a:t>Fecha</a:t>
            </a:r>
          </a:p>
          <a:p>
            <a:r>
              <a:rPr lang="es-MX" sz="1800" b="1" dirty="0"/>
              <a:t>Nomenclatura archivo</a:t>
            </a:r>
          </a:p>
          <a:p>
            <a:pPr lvl="1"/>
            <a:r>
              <a:rPr lang="es-MX" sz="1800" dirty="0"/>
              <a:t>Asunto del correo: </a:t>
            </a:r>
            <a:r>
              <a:rPr lang="es-MX" sz="1800" dirty="0" err="1"/>
              <a:t>Grupo_NumeroActividad_NombreActividad</a:t>
            </a:r>
            <a:endParaRPr lang="es-MX" sz="1800" dirty="0"/>
          </a:p>
          <a:p>
            <a:pPr lvl="1"/>
            <a:r>
              <a:rPr lang="es-MX" sz="1800" dirty="0"/>
              <a:t>Nombre del archivo: </a:t>
            </a:r>
            <a:r>
              <a:rPr lang="es-MX" sz="1800" dirty="0">
                <a:highlight>
                  <a:srgbClr val="00FFFF"/>
                </a:highlight>
              </a:rPr>
              <a:t>Grupo_NumeroActividad_NombreActividad_ApellidoPat_Nombre.PDF</a:t>
            </a:r>
          </a:p>
          <a:p>
            <a:r>
              <a:rPr lang="es-MX" sz="1800" b="1" dirty="0"/>
              <a:t>Fecha entrega </a:t>
            </a:r>
          </a:p>
          <a:p>
            <a:pPr lvl="1"/>
            <a:r>
              <a:rPr lang="es-MX" sz="1800" dirty="0"/>
              <a:t>La que indique la plataforma (no se aceptan entregas retrasadas)</a:t>
            </a:r>
          </a:p>
          <a:p>
            <a:pPr lvl="1"/>
            <a:endParaRPr lang="es-MX" sz="2200" dirty="0"/>
          </a:p>
        </p:txBody>
      </p:sp>
    </p:spTree>
    <p:extLst>
      <p:ext uri="{BB962C8B-B14F-4D97-AF65-F5344CB8AC3E}">
        <p14:creationId xmlns:p14="http://schemas.microsoft.com/office/powerpoint/2010/main" val="401704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C8C24-ADF8-4EAE-88AA-B3AE4ECD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rgbClr val="002060"/>
                </a:solidFill>
              </a:rPr>
              <a:t>Puntos que considerar</a:t>
            </a:r>
            <a:endParaRPr lang="es-ES" sz="5400" b="1" dirty="0">
              <a:solidFill>
                <a:srgbClr val="002060"/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A1DD3-56AB-4A61-A071-CADF6E9A1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2055813"/>
            <a:ext cx="11264780" cy="4251960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Todas las entregas constarán de dos partes una será la revisión en una sesión presencial de 16 MIN, y la otra será la entrega de la documentación en la plataforma </a:t>
            </a:r>
            <a:r>
              <a:rPr lang="es-ES" sz="1800" dirty="0" err="1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Teams</a:t>
            </a: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Verificar muy bien cada uno de los puntos anteriores la falta o ausencia de alguno de los elementos descontará puntos de la evaluación, deben ir en el orden establecido.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La calificación del Proyecto está conformada una parte por el trabajo en equipo y otra por el trabajo individual de cada integrante, por ende puede existir diferencia de calificación.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Segoe UI" panose="020B0502040204020203" pitchFamily="34" charset="0"/>
              </a:rPr>
              <a:t>El documento debe ser enviado en un formato .PDF con la siguiente nomenclatura </a:t>
            </a:r>
            <a:r>
              <a:rPr lang="es-ES" sz="1800" i="1" dirty="0">
                <a:effectLst/>
                <a:highlight>
                  <a:srgbClr val="00FFFF"/>
                </a:highlight>
                <a:latin typeface="inherit"/>
                <a:ea typeface="Calibri" panose="020F0502020204030204" pitchFamily="34" charset="0"/>
                <a:cs typeface="Segoe UI" panose="020B0502040204020203" pitchFamily="34" charset="0"/>
              </a:rPr>
              <a:t>#AVANCE_</a:t>
            </a:r>
            <a:r>
              <a:rPr lang="es-ES" sz="1800" dirty="0">
                <a:effectLst/>
                <a:highlight>
                  <a:srgbClr val="00FFFF"/>
                </a:highlight>
                <a:latin typeface="inherit"/>
                <a:ea typeface="Calibri" panose="020F0502020204030204" pitchFamily="34" charset="0"/>
                <a:cs typeface="Segoe UI" panose="020B0502040204020203" pitchFamily="34" charset="0"/>
              </a:rPr>
              <a:t>AV_Documentación_EQUIPO</a:t>
            </a:r>
            <a:r>
              <a:rPr lang="es-ES" sz="1800" i="1" dirty="0">
                <a:effectLst/>
                <a:highlight>
                  <a:srgbClr val="00FFFF"/>
                </a:highlight>
                <a:latin typeface="inherit"/>
                <a:ea typeface="Calibri" panose="020F0502020204030204" pitchFamily="34" charset="0"/>
                <a:cs typeface="Segoe UI" panose="020B0502040204020203" pitchFamily="34" charset="0"/>
              </a:rPr>
              <a:t>_#.</a:t>
            </a:r>
            <a:r>
              <a:rPr lang="es-ES" sz="1800" dirty="0">
                <a:effectLst/>
                <a:highlight>
                  <a:srgbClr val="00FFFF"/>
                </a:highlight>
                <a:latin typeface="inherit"/>
                <a:ea typeface="Calibri" panose="020F0502020204030204" pitchFamily="34" charset="0"/>
                <a:cs typeface="Segoe UI" panose="020B0502040204020203" pitchFamily="34" charset="0"/>
              </a:rPr>
              <a:t>PDF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Solo un integrante será designado para la entrega de la misma en plataforma.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Anexar las imágenes del funcionamiento del sistema, si es que aplica.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No sé aceptan entregas retrasadas (Entrega Final)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En breve proporcionaré las fechas de entrega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s-MX" sz="2200" dirty="0"/>
          </a:p>
        </p:txBody>
      </p:sp>
    </p:spTree>
    <p:extLst>
      <p:ext uri="{BB962C8B-B14F-4D97-AF65-F5344CB8AC3E}">
        <p14:creationId xmlns:p14="http://schemas.microsoft.com/office/powerpoint/2010/main" val="296946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5E2BED-B6F2-4F2A-BC41-85842551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MX" sz="4000" b="1" dirty="0">
                <a:solidFill>
                  <a:srgbClr val="002060"/>
                </a:solidFill>
              </a:rPr>
              <a:t>Temas de Exposición Unidad III</a:t>
            </a:r>
            <a:endParaRPr lang="es-ES" sz="4000" b="1" dirty="0">
              <a:solidFill>
                <a:srgbClr val="002060"/>
              </a:solidFill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674B0-9615-4024-98DE-5B40E477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378" y="3026288"/>
            <a:ext cx="4223868" cy="2881114"/>
          </a:xfrm>
        </p:spPr>
        <p:txBody>
          <a:bodyPr anchor="t">
            <a:normAutofit/>
          </a:bodyPr>
          <a:lstStyle/>
          <a:p>
            <a:r>
              <a:rPr lang="es-ES" sz="2000" dirty="0"/>
              <a:t>40 minutos de exposición mínimo</a:t>
            </a:r>
          </a:p>
          <a:p>
            <a:r>
              <a:rPr lang="es-ES" sz="2000" dirty="0"/>
              <a:t>Envío por correo 2 clases antes 50 %</a:t>
            </a:r>
          </a:p>
          <a:p>
            <a:r>
              <a:rPr lang="es-ES" sz="2000" dirty="0"/>
              <a:t>Envío por correo 1 clase antes  100%</a:t>
            </a:r>
          </a:p>
          <a:p>
            <a:r>
              <a:rPr lang="es-ES" sz="2000" dirty="0"/>
              <a:t>Ejemplo y ejercicio(s) en clase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BE8BE7B-3234-4774-AA99-8D2E411D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600708"/>
              </p:ext>
            </p:extLst>
          </p:nvPr>
        </p:nvGraphicFramePr>
        <p:xfrm>
          <a:off x="5114635" y="1380744"/>
          <a:ext cx="6357987" cy="441325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942199">
                  <a:extLst>
                    <a:ext uri="{9D8B030D-6E8A-4147-A177-3AD203B41FA5}">
                      <a16:colId xmlns:a16="http://schemas.microsoft.com/office/drawing/2014/main" val="2491319248"/>
                    </a:ext>
                  </a:extLst>
                </a:gridCol>
                <a:gridCol w="908611">
                  <a:extLst>
                    <a:ext uri="{9D8B030D-6E8A-4147-A177-3AD203B41FA5}">
                      <a16:colId xmlns:a16="http://schemas.microsoft.com/office/drawing/2014/main" val="428758189"/>
                    </a:ext>
                  </a:extLst>
                </a:gridCol>
                <a:gridCol w="1073768">
                  <a:extLst>
                    <a:ext uri="{9D8B030D-6E8A-4147-A177-3AD203B41FA5}">
                      <a16:colId xmlns:a16="http://schemas.microsoft.com/office/drawing/2014/main" val="2333546338"/>
                    </a:ext>
                  </a:extLst>
                </a:gridCol>
                <a:gridCol w="1433409">
                  <a:extLst>
                    <a:ext uri="{9D8B030D-6E8A-4147-A177-3AD203B41FA5}">
                      <a16:colId xmlns:a16="http://schemas.microsoft.com/office/drawing/2014/main" val="3212807395"/>
                    </a:ext>
                  </a:extLst>
                </a:gridCol>
              </a:tblGrid>
              <a:tr h="310478"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 dirty="0">
                          <a:solidFill>
                            <a:schemeClr val="tx1"/>
                          </a:solidFill>
                        </a:rPr>
                        <a:t>Tema</a:t>
                      </a:r>
                      <a:endParaRPr lang="es-ES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>
                          <a:solidFill>
                            <a:schemeClr val="tx1"/>
                          </a:solidFill>
                        </a:rPr>
                        <a:t>Fecha</a:t>
                      </a:r>
                      <a:endParaRPr lang="es-ES" sz="13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 dirty="0">
                          <a:solidFill>
                            <a:schemeClr val="tx1"/>
                          </a:solidFill>
                        </a:rPr>
                        <a:t>Participantes</a:t>
                      </a:r>
                      <a:endParaRPr lang="es-ES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 dirty="0">
                          <a:solidFill>
                            <a:schemeClr val="tx1"/>
                          </a:solidFill>
                        </a:rPr>
                        <a:t>Nombres integrantes</a:t>
                      </a:r>
                      <a:endParaRPr lang="es-ES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74065"/>
                  </a:ext>
                </a:extLst>
              </a:tr>
              <a:tr h="837704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 Estructura de índices </a:t>
                      </a:r>
                    </a:p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Estructura básica de índices </a:t>
                      </a:r>
                    </a:p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B-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Tablas Hash</a:t>
                      </a:r>
                    </a:p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Índices multidimensionales </a:t>
                      </a:r>
                    </a:p>
                    <a:p>
                      <a:pPr algn="l" fontAlgn="b"/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07 Abril</a:t>
                      </a:r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235754"/>
                  </a:ext>
                </a:extLst>
              </a:tr>
              <a:tr h="84840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 Ejecución de consultas</a:t>
                      </a:r>
                    </a:p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Scanning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Hashing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Shorting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Indexing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25 Abril</a:t>
                      </a:r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651173"/>
                  </a:ext>
                </a:extLst>
              </a:tr>
              <a:tr h="687881">
                <a:tc>
                  <a:txBody>
                    <a:bodyPr/>
                    <a:lstStyle/>
                    <a:p>
                      <a:r>
                        <a:rPr lang="es-MX" sz="1100" b="1" cap="none" spc="0" dirty="0">
                          <a:solidFill>
                            <a:schemeClr val="tx1"/>
                          </a:solidFill>
                        </a:rPr>
                        <a:t>3.3 Optimización de consultas </a:t>
                      </a:r>
                      <a:endParaRPr lang="es-MX"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Leyes algebraicas para mejorar plan de consultas </a:t>
                      </a:r>
                    </a:p>
                    <a:p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Estimación de costo de operaciones</a:t>
                      </a:r>
                    </a:p>
                    <a:p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Selección de planes basada en costos</a:t>
                      </a:r>
                    </a:p>
                    <a:p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Orden de uniones</a:t>
                      </a: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27 Abril</a:t>
                      </a:r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331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 Control de concurrencia </a:t>
                      </a:r>
                    </a:p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Programaciones seriales y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serializables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Forzar la serialización mediante bloqueos</a:t>
                      </a:r>
                    </a:p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Sistemas de cierre con varios modos de bloqueos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28 Abril</a:t>
                      </a:r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93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3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01520-983E-4788-B878-A3467D6B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rgbClr val="002060"/>
                </a:solidFill>
              </a:rPr>
              <a:t>Bibliografía </a:t>
            </a:r>
            <a:endParaRPr lang="es-ES" b="1" dirty="0">
              <a:solidFill>
                <a:srgbClr val="00206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78A0D-D564-4D0E-9BBB-176948D30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s-MX" sz="1800" b="0" i="0" u="none" strike="noStrike" baseline="0" dirty="0">
                <a:solidFill>
                  <a:srgbClr val="000000"/>
                </a:solidFill>
              </a:rPr>
              <a:t>Date, C.J. (2001). 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Introducción a los Sistemas de Bases de Datos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(7</a:t>
            </a:r>
            <a:r>
              <a:rPr lang="es-MX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Ed.)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.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México: Ed. Pearson Educación de México. ISBN: 9684444192 </a:t>
            </a:r>
          </a:p>
          <a:p>
            <a:pPr algn="just"/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Elmasri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R., </a:t>
            </a:r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Navathe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S. B. (2007). 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Fundamentos de Sistemas de Bases de Datos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(5</a:t>
            </a:r>
            <a:r>
              <a:rPr lang="es-MX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Ed.). España: Ed. Pearson/Addison Wesley. ISBN: 8478290850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</a:rPr>
              <a:t>García-Molina H., Ullman J. D.,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Widom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J. (2009). </a:t>
            </a:r>
            <a:r>
              <a:rPr lang="en-US" sz="1800" b="0" i="1" u="none" strike="noStrike" baseline="0" dirty="0">
                <a:solidFill>
                  <a:srgbClr val="000000"/>
                </a:solidFill>
              </a:rPr>
              <a:t>Database Systems: The Complete Book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(2</a:t>
            </a:r>
            <a:r>
              <a:rPr lang="en-US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Ed.). USA: Ed. Pearson/Prentice Hall. ISBN: 0131873253 </a:t>
            </a:r>
          </a:p>
          <a:p>
            <a:pPr algn="just"/>
            <a:r>
              <a:rPr lang="es-ES" sz="1800" b="0" i="0" u="none" strike="noStrike" baseline="0" dirty="0" err="1">
                <a:solidFill>
                  <a:srgbClr val="000000"/>
                </a:solidFill>
              </a:rPr>
              <a:t>Hoffer</a:t>
            </a:r>
            <a:r>
              <a:rPr lang="es-ES" sz="1800" b="0" i="0" u="none" strike="noStrike" baseline="0" dirty="0">
                <a:solidFill>
                  <a:srgbClr val="000000"/>
                </a:solidFill>
              </a:rPr>
              <a:t> J. A.., Prescott M., Topi H. (2009). </a:t>
            </a:r>
            <a:r>
              <a:rPr lang="es-ES" sz="1800" b="0" i="1" u="none" strike="noStrike" baseline="0" dirty="0">
                <a:solidFill>
                  <a:srgbClr val="000000"/>
                </a:solidFill>
              </a:rPr>
              <a:t>Modern </a:t>
            </a:r>
            <a:r>
              <a:rPr lang="es-ES" sz="1800" b="0" i="1" u="none" strike="noStrike" baseline="0" dirty="0" err="1">
                <a:solidFill>
                  <a:srgbClr val="000000"/>
                </a:solidFill>
              </a:rPr>
              <a:t>Database</a:t>
            </a:r>
            <a:r>
              <a:rPr lang="es-ES" sz="1800" b="0" i="1" u="none" strike="noStrike" baseline="0" dirty="0">
                <a:solidFill>
                  <a:srgbClr val="000000"/>
                </a:solidFill>
              </a:rPr>
              <a:t> Management </a:t>
            </a:r>
            <a:r>
              <a:rPr lang="es-ES" sz="1800" b="0" i="0" u="none" strike="noStrike" baseline="0" dirty="0">
                <a:solidFill>
                  <a:srgbClr val="000000"/>
                </a:solidFill>
              </a:rPr>
              <a:t>(9</a:t>
            </a:r>
            <a:r>
              <a:rPr lang="es-ES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s-ES" sz="1800" b="0" i="0" u="none" strike="noStrike" baseline="0" dirty="0">
                <a:solidFill>
                  <a:srgbClr val="000000"/>
                </a:solidFill>
              </a:rPr>
              <a:t>Ed.)</a:t>
            </a:r>
            <a:r>
              <a:rPr lang="es-ES" sz="1800" b="0" i="1" u="none" strike="noStrike" baseline="0" dirty="0">
                <a:solidFill>
                  <a:srgbClr val="000000"/>
                </a:solidFill>
              </a:rPr>
              <a:t>. </a:t>
            </a:r>
            <a:r>
              <a:rPr lang="es-ES" sz="1800" b="0" i="0" u="none" strike="noStrike" baseline="0" dirty="0">
                <a:solidFill>
                  <a:srgbClr val="000000"/>
                </a:solidFill>
              </a:rPr>
              <a:t>USA: Ed. Pearson/Prentice Hall. ISBN: 0136003915 </a:t>
            </a:r>
          </a:p>
          <a:p>
            <a:pPr algn="just"/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Ramakrishnan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R., </a:t>
            </a:r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Gehrke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J. (2007). 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Sistemas de Gestión de Bases de Datos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(3</a:t>
            </a:r>
            <a:r>
              <a:rPr lang="es-MX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Ed.). España: Ed. McGraw-Hill/Interamericana de España. ISBN: 8448156382 </a:t>
            </a:r>
          </a:p>
          <a:p>
            <a:pPr algn="just"/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Silberschatz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A., </a:t>
            </a:r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Korth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H. F., </a:t>
            </a:r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Sudarshan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S. (2007). 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Fundamentos de Diseño de Bases de Datos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(5</a:t>
            </a:r>
            <a:r>
              <a:rPr lang="es-MX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Ed.)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.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España: Ed. McGraw-Hill/Interamericana de España. ISBN: 8448146441	</a:t>
            </a:r>
          </a:p>
        </p:txBody>
      </p:sp>
    </p:spTree>
    <p:extLst>
      <p:ext uri="{BB962C8B-B14F-4D97-AF65-F5344CB8AC3E}">
        <p14:creationId xmlns:p14="http://schemas.microsoft.com/office/powerpoint/2010/main" val="280534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1A64F8-F8A4-4C68-8BE9-558C4443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Gracias</a:t>
            </a:r>
          </a:p>
        </p:txBody>
      </p:sp>
      <p:pic>
        <p:nvPicPr>
          <p:cNvPr id="3074" name="Picture 2" descr="Reverencia Ilustraciones Stock, Vectores, Y Clipart – (620 Ilustraciones  Stock)">
            <a:extLst>
              <a:ext uri="{FF2B5EF4-FFF2-40B4-BE49-F238E27FC236}">
                <a16:creationId xmlns:a16="http://schemas.microsoft.com/office/drawing/2014/main" id="{CC1331A3-E2BC-4413-B8EF-312DFE12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375" y="1410706"/>
            <a:ext cx="3798455" cy="42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14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002060"/>
                </a:solidFill>
              </a:rPr>
              <a:t>Bienvenidos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4125" y="2120855"/>
            <a:ext cx="4233416" cy="39085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1800" dirty="0"/>
              <a:t>Sean todo(a)s ustedes bienvenidos al curso de </a:t>
            </a:r>
            <a:r>
              <a:rPr lang="es-MX" sz="1800" dirty="0" err="1"/>
              <a:t>Database</a:t>
            </a:r>
            <a:r>
              <a:rPr lang="es-MX" sz="1800" dirty="0"/>
              <a:t> </a:t>
            </a:r>
            <a:r>
              <a:rPr lang="es-MX" sz="1800" dirty="0" err="1"/>
              <a:t>Selected</a:t>
            </a:r>
            <a:r>
              <a:rPr lang="es-MX" sz="1800" dirty="0"/>
              <a:t> </a:t>
            </a:r>
            <a:r>
              <a:rPr lang="es-MX" sz="1800" dirty="0" err="1"/>
              <a:t>Topics</a:t>
            </a:r>
            <a:r>
              <a:rPr lang="es-MX" sz="1800" dirty="0"/>
              <a:t> el cuál está pensado para que desarrolles habilidades de análisis y diseño de sistemas, abstracción de información y programación en profundidad. </a:t>
            </a:r>
          </a:p>
          <a:p>
            <a:pPr marL="0" indent="0" algn="just">
              <a:buNone/>
            </a:pPr>
            <a:r>
              <a:rPr lang="es-MX" sz="1800" dirty="0"/>
              <a:t>Estructuras de datos, Bases de datos, Algoritmia y Programación estructurada e Ingeniería de Software son antecedentes de esta unidad.</a:t>
            </a:r>
          </a:p>
        </p:txBody>
      </p:sp>
      <p:pic>
        <p:nvPicPr>
          <p:cNvPr id="1028" name="Picture 4" descr="Personas Dando La Bienvenida: imágenes, fotos de stock y vectores |  Shutterstock">
            <a:extLst>
              <a:ext uri="{FF2B5EF4-FFF2-40B4-BE49-F238E27FC236}">
                <a16:creationId xmlns:a16="http://schemas.microsoft.com/office/drawing/2014/main" id="{B02AE715-27B3-4356-9A23-A829FB4C3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1"/>
          <a:stretch/>
        </p:blipFill>
        <p:spPr bwMode="auto">
          <a:xfrm>
            <a:off x="5445457" y="999450"/>
            <a:ext cx="6155141" cy="4882841"/>
          </a:xfrm>
          <a:prstGeom prst="rect">
            <a:avLst/>
          </a:prstGeom>
          <a:noFill/>
          <a:effectLst>
            <a:reflection blurRad="6350" stA="50000" endA="275" endPos="40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04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rgbClr val="002060"/>
                </a:solidFill>
              </a:rPr>
              <a:t>Mecánica del Grupo 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26418" y="552091"/>
            <a:ext cx="6751920" cy="5431536"/>
          </a:xfrm>
        </p:spPr>
        <p:txBody>
          <a:bodyPr anchor="ctr">
            <a:normAutofit/>
          </a:bodyPr>
          <a:lstStyle/>
          <a:p>
            <a:r>
              <a:rPr lang="es-MX" sz="2200" dirty="0"/>
              <a:t>Tolerancia de 5 minutos </a:t>
            </a:r>
          </a:p>
          <a:p>
            <a:r>
              <a:rPr lang="es-MX" sz="2200" dirty="0"/>
              <a:t>En todo momento portar correctamente el cubrebocas.</a:t>
            </a:r>
          </a:p>
          <a:p>
            <a:r>
              <a:rPr lang="es-MX" sz="2200" dirty="0"/>
              <a:t>Desinfección de manos al entrar y salir del aula.</a:t>
            </a:r>
          </a:p>
          <a:p>
            <a:r>
              <a:rPr lang="es-MX" sz="2200" dirty="0"/>
              <a:t>Respetar los espacios asignados</a:t>
            </a:r>
          </a:p>
          <a:p>
            <a:r>
              <a:rPr lang="es-MX" sz="2200" dirty="0"/>
              <a:t>Levantar la mano para participar </a:t>
            </a:r>
          </a:p>
          <a:p>
            <a:r>
              <a:rPr lang="es-MX" sz="2200" dirty="0"/>
              <a:t>Respeto a los participantes</a:t>
            </a:r>
          </a:p>
          <a:p>
            <a:r>
              <a:rPr lang="es-MX" sz="2200" dirty="0"/>
              <a:t>Trabajo de portafolio de evidencias  </a:t>
            </a:r>
          </a:p>
          <a:p>
            <a:r>
              <a:rPr lang="es-MX" sz="2200" dirty="0"/>
              <a:t>Exámenes presenciales </a:t>
            </a:r>
          </a:p>
          <a:p>
            <a:r>
              <a:rPr lang="es-MX" sz="2200" dirty="0"/>
              <a:t>Trabajo en equipo / Pensamiento lógico </a:t>
            </a:r>
          </a:p>
          <a:p>
            <a:r>
              <a:rPr lang="es-MX" sz="2200" dirty="0"/>
              <a:t>Manejador de base de datos SQL Server</a:t>
            </a:r>
          </a:p>
          <a:p>
            <a:r>
              <a:rPr lang="es-MX" sz="2200" dirty="0"/>
              <a:t>Termino de clase 10 min antes</a:t>
            </a:r>
          </a:p>
        </p:txBody>
      </p:sp>
    </p:spTree>
    <p:extLst>
      <p:ext uri="{BB962C8B-B14F-4D97-AF65-F5344CB8AC3E}">
        <p14:creationId xmlns:p14="http://schemas.microsoft.com/office/powerpoint/2010/main" val="264990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5000" b="1" dirty="0">
                <a:solidFill>
                  <a:srgbClr val="002060"/>
                </a:solidFill>
              </a:rPr>
              <a:t>Temario 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D5EBA27-1278-4153-BE68-0286F283E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335337"/>
              </p:ext>
            </p:extLst>
          </p:nvPr>
        </p:nvGraphicFramePr>
        <p:xfrm>
          <a:off x="609600" y="1525588"/>
          <a:ext cx="10972800" cy="4697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956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5000" b="1" dirty="0">
                <a:solidFill>
                  <a:srgbClr val="002060"/>
                </a:solidFill>
              </a:rPr>
              <a:t>Temario</a:t>
            </a:r>
            <a:r>
              <a:rPr lang="es-MX" sz="5000" dirty="0"/>
              <a:t> 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D5EBA27-1278-4153-BE68-0286F283E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511720"/>
              </p:ext>
            </p:extLst>
          </p:nvPr>
        </p:nvGraphicFramePr>
        <p:xfrm>
          <a:off x="838200" y="1206500"/>
          <a:ext cx="10947400" cy="501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236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rgbClr val="002060"/>
                </a:solidFill>
              </a:rPr>
              <a:t>Objetivo del curso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79576" y="2381653"/>
            <a:ext cx="9631299" cy="378040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500" dirty="0"/>
              <a:t>Ayudar a los estudiantes a desarrollar sus habilidades de investigación, trabajo colaborativo, liderazgo, responsabilidad, ética y resolución de problemas. Asimismo, se ocupa del análisis y diseño de sistemas, abstracción de información y programación en profundidad. Estructuras de datos, Bases de datos, Algoritmia y Programación estructurada e Ingeniería de Software son antecedentes de esta unidad.</a:t>
            </a:r>
          </a:p>
        </p:txBody>
      </p:sp>
    </p:spTree>
    <p:extLst>
      <p:ext uri="{BB962C8B-B14F-4D97-AF65-F5344CB8AC3E}">
        <p14:creationId xmlns:p14="http://schemas.microsoft.com/office/powerpoint/2010/main" val="20649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s-MX" sz="5000" b="1" dirty="0">
                <a:solidFill>
                  <a:srgbClr val="002060"/>
                </a:solidFill>
              </a:rPr>
              <a:t>Forma de evaluación </a:t>
            </a:r>
            <a:r>
              <a:rPr lang="es-MX" sz="5000" dirty="0"/>
              <a:t>	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425ABF-7C3A-4669-8A60-EB6487BDD92E}"/>
              </a:ext>
            </a:extLst>
          </p:cNvPr>
          <p:cNvSpPr/>
          <p:nvPr/>
        </p:nvSpPr>
        <p:spPr>
          <a:xfrm>
            <a:off x="315468" y="766191"/>
            <a:ext cx="5458968" cy="5458968"/>
          </a:xfrm>
          <a:prstGeom prst="ellipse">
            <a:avLst/>
          </a:prstGeom>
          <a:solidFill>
            <a:prstClr val="ltGray"/>
          </a:solidFill>
        </p:spPr>
      </p:sp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EBE4852E-B24E-4A7E-AD7C-779A4DC049F1}"/>
              </a:ext>
            </a:extLst>
          </p:cNvPr>
          <p:cNvSpPr/>
          <p:nvPr/>
        </p:nvSpPr>
        <p:spPr>
          <a:xfrm>
            <a:off x="315468" y="766191"/>
            <a:ext cx="5458968" cy="5458968"/>
          </a:xfrm>
          <a:prstGeom prst="pie">
            <a:avLst>
              <a:gd name="adj1" fmla="val 16200000"/>
              <a:gd name="adj2" fmla="val 18360000"/>
            </a:avLst>
          </a:prstGeom>
          <a:solidFill>
            <a:schemeClr val="accent1"/>
          </a:solidFill>
        </p:spPr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10E662-2A2D-45CB-A1D5-39DFF14CD379}"/>
              </a:ext>
            </a:extLst>
          </p:cNvPr>
          <p:cNvSpPr/>
          <p:nvPr/>
        </p:nvSpPr>
        <p:spPr>
          <a:xfrm>
            <a:off x="724890" y="1175613"/>
            <a:ext cx="4640124" cy="4640124"/>
          </a:xfrm>
          <a:prstGeom prst="ellipse">
            <a:avLst/>
          </a:prstGeom>
          <a:solidFill>
            <a:prstClr val="white"/>
          </a:solidFill>
        </p:spPr>
      </p:sp>
      <p:pic>
        <p:nvPicPr>
          <p:cNvPr id="7" name="Graphic 6" descr="Marca de verificación">
            <a:extLst>
              <a:ext uri="{FF2B5EF4-FFF2-40B4-BE49-F238E27FC236}">
                <a16:creationId xmlns:a16="http://schemas.microsoft.com/office/drawing/2014/main" id="{9EFDD14D-2E4F-4D01-ACFE-457E8DE4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1851" y="1912574"/>
            <a:ext cx="3166202" cy="3166202"/>
          </a:xfrm>
          <a:prstGeom prst="rect">
            <a:avLst/>
          </a:prstGeom>
          <a:solidFill>
            <a:prstClr val="white"/>
          </a:solidFill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DD591E69-5E95-44A6-893C-7DBCD89FF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199613"/>
              </p:ext>
            </p:extLst>
          </p:nvPr>
        </p:nvGraphicFramePr>
        <p:xfrm>
          <a:off x="5924550" y="2593156"/>
          <a:ext cx="5833492" cy="4040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373">
                  <a:extLst>
                    <a:ext uri="{9D8B030D-6E8A-4147-A177-3AD203B41FA5}">
                      <a16:colId xmlns:a16="http://schemas.microsoft.com/office/drawing/2014/main" val="1348672839"/>
                    </a:ext>
                  </a:extLst>
                </a:gridCol>
                <a:gridCol w="1458373">
                  <a:extLst>
                    <a:ext uri="{9D8B030D-6E8A-4147-A177-3AD203B41FA5}">
                      <a16:colId xmlns:a16="http://schemas.microsoft.com/office/drawing/2014/main" val="3465259393"/>
                    </a:ext>
                  </a:extLst>
                </a:gridCol>
                <a:gridCol w="1458373">
                  <a:extLst>
                    <a:ext uri="{9D8B030D-6E8A-4147-A177-3AD203B41FA5}">
                      <a16:colId xmlns:a16="http://schemas.microsoft.com/office/drawing/2014/main" val="4199876927"/>
                    </a:ext>
                  </a:extLst>
                </a:gridCol>
                <a:gridCol w="1458373">
                  <a:extLst>
                    <a:ext uri="{9D8B030D-6E8A-4147-A177-3AD203B41FA5}">
                      <a16:colId xmlns:a16="http://schemas.microsoft.com/office/drawing/2014/main" val="1867069862"/>
                    </a:ext>
                  </a:extLst>
                </a:gridCol>
              </a:tblGrid>
              <a:tr h="530024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Evaluación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Primera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Segunda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Tercera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42354"/>
                  </a:ext>
                </a:extLst>
              </a:tr>
              <a:tr h="530024">
                <a:tc>
                  <a:txBody>
                    <a:bodyPr/>
                    <a:lstStyle/>
                    <a:p>
                      <a:r>
                        <a:rPr lang="es-MX" dirty="0"/>
                        <a:t>Asistencia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777659"/>
                  </a:ext>
                </a:extLst>
              </a:tr>
              <a:tr h="530024">
                <a:tc>
                  <a:txBody>
                    <a:bodyPr/>
                    <a:lstStyle/>
                    <a:p>
                      <a:r>
                        <a:rPr lang="es-MX" dirty="0"/>
                        <a:t>Practicas y Tareas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544838"/>
                  </a:ext>
                </a:extLst>
              </a:tr>
              <a:tr h="530024">
                <a:tc>
                  <a:txBody>
                    <a:bodyPr/>
                    <a:lstStyle/>
                    <a:p>
                      <a:r>
                        <a:rPr lang="es-MX" dirty="0"/>
                        <a:t>Avance de Proyecto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009805"/>
                  </a:ext>
                </a:extLst>
              </a:tr>
              <a:tr h="530024">
                <a:tc>
                  <a:txBody>
                    <a:bodyPr/>
                    <a:lstStyle/>
                    <a:p>
                      <a:r>
                        <a:rPr lang="es-MX" dirty="0"/>
                        <a:t>Exposiciones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873"/>
                  </a:ext>
                </a:extLst>
              </a:tr>
              <a:tr h="530024">
                <a:tc>
                  <a:txBody>
                    <a:bodyPr/>
                    <a:lstStyle/>
                    <a:p>
                      <a:r>
                        <a:rPr lang="es-MX" dirty="0"/>
                        <a:t>Examen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25%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700908"/>
                  </a:ext>
                </a:extLst>
              </a:tr>
              <a:tr h="530024">
                <a:tc>
                  <a:txBody>
                    <a:bodyPr/>
                    <a:lstStyle/>
                    <a:p>
                      <a:r>
                        <a:rPr lang="es-MX" dirty="0"/>
                        <a:t>Portafolio de evidencias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55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71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EF58DE-BD3B-4DC2-BB3E-BBFEC4CC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rgbClr val="002060"/>
                </a:solidFill>
              </a:rPr>
              <a:t>Proyecto Final</a:t>
            </a:r>
            <a:endParaRPr lang="es-ES" sz="5400" b="1" dirty="0">
              <a:solidFill>
                <a:srgbClr val="002060"/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CE77F1-7A4A-4698-AFFD-ECD99DB95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373"/>
            <a:ext cx="10515600" cy="47233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sz="1600" b="1" dirty="0"/>
              <a:t>Objetivo </a:t>
            </a:r>
          </a:p>
          <a:p>
            <a:pPr lvl="1"/>
            <a:r>
              <a:rPr lang="es-MX" sz="1600" dirty="0"/>
              <a:t>Implementar un SGBD</a:t>
            </a:r>
          </a:p>
          <a:p>
            <a:pPr lvl="1"/>
            <a:r>
              <a:rPr lang="es-MX" sz="1600" dirty="0"/>
              <a:t>Construir la BD(SGBD)</a:t>
            </a:r>
          </a:p>
          <a:p>
            <a:pPr lvl="1"/>
            <a:r>
              <a:rPr lang="es-MX" sz="1600" dirty="0"/>
              <a:t>Aplicación(Conecta con SGBD)</a:t>
            </a:r>
          </a:p>
          <a:p>
            <a:pPr lvl="1"/>
            <a:r>
              <a:rPr lang="es-MX" sz="1600" dirty="0"/>
              <a:t>Lenguaje programación libre</a:t>
            </a:r>
          </a:p>
          <a:p>
            <a:pPr lvl="1"/>
            <a:r>
              <a:rPr lang="es-MX" sz="1600" dirty="0"/>
              <a:t>No. Integrantes de 4 a 5 personas </a:t>
            </a:r>
          </a:p>
          <a:p>
            <a:pPr marL="0" indent="0">
              <a:buNone/>
            </a:pPr>
            <a:r>
              <a:rPr lang="es-MX" sz="1600" b="1" dirty="0"/>
              <a:t>Etapas de Proyecto Final </a:t>
            </a:r>
          </a:p>
          <a:p>
            <a:pPr marL="457200" lvl="1" indent="0">
              <a:buNone/>
            </a:pPr>
            <a:r>
              <a:rPr lang="es-MX" sz="1600" dirty="0"/>
              <a:t>1. Análisis</a:t>
            </a:r>
          </a:p>
          <a:p>
            <a:pPr lvl="2"/>
            <a:r>
              <a:rPr lang="es-MX" sz="1600" dirty="0"/>
              <a:t>Requerimientos funcionales</a:t>
            </a:r>
          </a:p>
          <a:p>
            <a:pPr lvl="2"/>
            <a:r>
              <a:rPr lang="es-MX" sz="1600" dirty="0"/>
              <a:t>Requerimientos No funcionales</a:t>
            </a:r>
          </a:p>
          <a:p>
            <a:pPr lvl="2"/>
            <a:r>
              <a:rPr lang="es-MX" sz="1600" dirty="0"/>
              <a:t>Diagrama de contexto(nivel 0,1,2) Investigación Google</a:t>
            </a:r>
          </a:p>
          <a:p>
            <a:pPr lvl="2"/>
            <a:r>
              <a:rPr lang="es-MX" sz="1600" dirty="0"/>
              <a:t>Diagrama entidad-relación</a:t>
            </a:r>
          </a:p>
          <a:p>
            <a:pPr lvl="2"/>
            <a:r>
              <a:rPr lang="es-MX" sz="1600" dirty="0"/>
              <a:t>Diccionario de datos</a:t>
            </a:r>
          </a:p>
          <a:p>
            <a:pPr marL="457200" lvl="1" indent="0">
              <a:buNone/>
            </a:pPr>
            <a:r>
              <a:rPr lang="es-MX" sz="1600" dirty="0"/>
              <a:t>2. Diseño</a:t>
            </a:r>
          </a:p>
          <a:p>
            <a:pPr lvl="2"/>
            <a:r>
              <a:rPr lang="es-MX" sz="1600" dirty="0"/>
              <a:t>Diagrama de casos de uso</a:t>
            </a:r>
          </a:p>
          <a:p>
            <a:pPr lvl="2"/>
            <a:r>
              <a:rPr lang="es-MX" sz="1600" dirty="0"/>
              <a:t>Diagrama de secuencia</a:t>
            </a:r>
          </a:p>
          <a:p>
            <a:pPr lvl="2"/>
            <a:r>
              <a:rPr lang="es-MX" sz="1600" dirty="0"/>
              <a:t>Modelo relacional normalizado</a:t>
            </a:r>
          </a:p>
          <a:p>
            <a:pPr lvl="2"/>
            <a:r>
              <a:rPr lang="es-MX" sz="1600" dirty="0"/>
              <a:t>Diseño de CRUD con conexión a base de datos </a:t>
            </a:r>
          </a:p>
          <a:p>
            <a:pPr lvl="2"/>
            <a:r>
              <a:rPr lang="es-MX" sz="1600" dirty="0"/>
              <a:t>Debe ser capaz de realizar operaciones básicas INSERT, DELETE, UPDATE</a:t>
            </a:r>
          </a:p>
          <a:p>
            <a:pPr lvl="2"/>
            <a:r>
              <a:rPr lang="es-MX" sz="1600" dirty="0"/>
              <a:t>Anexar .</a:t>
            </a:r>
            <a:r>
              <a:rPr lang="es-MX" sz="1600" dirty="0" err="1"/>
              <a:t>bak</a:t>
            </a:r>
            <a:r>
              <a:rPr lang="es-MX" sz="1600" dirty="0"/>
              <a:t> de la base de datos </a:t>
            </a:r>
          </a:p>
          <a:p>
            <a:pPr lvl="2"/>
            <a:endParaRPr lang="es-MX" sz="1400" dirty="0"/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endParaRPr lang="es-MX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90659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EF58DE-BD3B-4DC2-BB3E-BBFEC4CC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rgbClr val="002060"/>
                </a:solidFill>
              </a:rPr>
              <a:t>Fechas Importantes </a:t>
            </a:r>
            <a:endParaRPr lang="es-ES" sz="5400" b="1" dirty="0">
              <a:solidFill>
                <a:srgbClr val="002060"/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309ECEF9-BA7D-42C2-8D76-48DDA43BE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518065"/>
              </p:ext>
            </p:extLst>
          </p:nvPr>
        </p:nvGraphicFramePr>
        <p:xfrm>
          <a:off x="3791467" y="2517727"/>
          <a:ext cx="3570868" cy="283911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18138">
                  <a:extLst>
                    <a:ext uri="{9D8B030D-6E8A-4147-A177-3AD203B41FA5}">
                      <a16:colId xmlns:a16="http://schemas.microsoft.com/office/drawing/2014/main" val="428758189"/>
                    </a:ext>
                  </a:extLst>
                </a:gridCol>
                <a:gridCol w="2352730">
                  <a:extLst>
                    <a:ext uri="{9D8B030D-6E8A-4147-A177-3AD203B41FA5}">
                      <a16:colId xmlns:a16="http://schemas.microsoft.com/office/drawing/2014/main" val="2333546338"/>
                    </a:ext>
                  </a:extLst>
                </a:gridCol>
              </a:tblGrid>
              <a:tr h="310478">
                <a:tc>
                  <a:txBody>
                    <a:bodyPr/>
                    <a:lstStyle/>
                    <a:p>
                      <a:pPr algn="ctr"/>
                      <a:r>
                        <a:rPr lang="es-MX" sz="2000" b="1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Fecha</a:t>
                      </a:r>
                      <a:endParaRPr lang="es-ES" sz="2000" b="1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1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Actividad</a:t>
                      </a:r>
                      <a:endParaRPr lang="es-ES" sz="2000" b="1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74065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/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04 Abril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Examen 1° Parcial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235754"/>
                  </a:ext>
                </a:extLst>
              </a:tr>
              <a:tr h="379423">
                <a:tc>
                  <a:txBody>
                    <a:bodyPr/>
                    <a:lstStyle/>
                    <a:p>
                      <a:pPr algn="ctr"/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06 Abril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1° Avance Proyecto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651173"/>
                  </a:ext>
                </a:extLst>
              </a:tr>
              <a:tr h="326185">
                <a:tc>
                  <a:txBody>
                    <a:bodyPr/>
                    <a:lstStyle/>
                    <a:p>
                      <a:pPr algn="ctr"/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11 Mayo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Examen 2° Parcial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331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12 Mayo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2° Avance Proyecto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9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09 Junio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Examen 3° Parcial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60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15 Junio 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cap="none" spc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3° Entrega Final</a:t>
                      </a:r>
                      <a:endParaRPr lang="es-ES" sz="1600" cap="none" spc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125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222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6CA28D63A2C0244973B388C5DDCD100" ma:contentTypeVersion="2" ma:contentTypeDescription="Crear nuevo documento." ma:contentTypeScope="" ma:versionID="f98ade9044671680f5136e3c7be1b560">
  <xsd:schema xmlns:xsd="http://www.w3.org/2001/XMLSchema" xmlns:xs="http://www.w3.org/2001/XMLSchema" xmlns:p="http://schemas.microsoft.com/office/2006/metadata/properties" xmlns:ns2="51a6c0ef-3aa2-43e1-8c47-46ea5a9700ef" targetNamespace="http://schemas.microsoft.com/office/2006/metadata/properties" ma:root="true" ma:fieldsID="a0083c5f55da789594c7e8f118780e3d" ns2:_="">
    <xsd:import namespace="51a6c0ef-3aa2-43e1-8c47-46ea5a9700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6c0ef-3aa2-43e1-8c47-46ea5a9700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A67734-B6E2-433C-A58F-E299A40F41CD}"/>
</file>

<file path=customXml/itemProps2.xml><?xml version="1.0" encoding="utf-8"?>
<ds:datastoreItem xmlns:ds="http://schemas.openxmlformats.org/officeDocument/2006/customXml" ds:itemID="{D66E3A9F-5C81-4846-AC51-DD8C253F9C48}"/>
</file>

<file path=customXml/itemProps3.xml><?xml version="1.0" encoding="utf-8"?>
<ds:datastoreItem xmlns:ds="http://schemas.openxmlformats.org/officeDocument/2006/customXml" ds:itemID="{42C0CECF-EA36-4AA6-8FFB-13E2A65F4726}"/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1010</Words>
  <Application>Microsoft Office PowerPoint</Application>
  <PresentationFormat>Panorámica</PresentationFormat>
  <Paragraphs>171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inherit</vt:lpstr>
      <vt:lpstr>Symbol</vt:lpstr>
      <vt:lpstr>Tema de Office</vt:lpstr>
      <vt:lpstr>Data Base Selected Topics </vt:lpstr>
      <vt:lpstr>Bienvenidos </vt:lpstr>
      <vt:lpstr>Mecánica del Grupo </vt:lpstr>
      <vt:lpstr>Temario </vt:lpstr>
      <vt:lpstr>Temario </vt:lpstr>
      <vt:lpstr>Objetivo del curso </vt:lpstr>
      <vt:lpstr>Forma de evaluación  </vt:lpstr>
      <vt:lpstr>Proyecto Final</vt:lpstr>
      <vt:lpstr>Fechas Importantes </vt:lpstr>
      <vt:lpstr>Formato de entrega tareas</vt:lpstr>
      <vt:lpstr>Puntos que considerar</vt:lpstr>
      <vt:lpstr>Temas de Exposición Unidad III</vt:lpstr>
      <vt:lpstr>Bibliografía 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 Selected Topics</dc:title>
  <dc:creator>María del Rosario Galeana Chávez</dc:creator>
  <cp:lastModifiedBy>Roxana Ontiveros</cp:lastModifiedBy>
  <cp:revision>57</cp:revision>
  <dcterms:created xsi:type="dcterms:W3CDTF">2021-08-13T17:51:31Z</dcterms:created>
  <dcterms:modified xsi:type="dcterms:W3CDTF">2022-01-31T20:17:47Z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0x01010006CA28D63A2C0244973B388C5DDCD100</vt:lpwstr>
  </property>
</Properties>
</file>